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8" r:id="rId2"/>
    <p:sldMasterId id="2147483752" r:id="rId3"/>
    <p:sldMasterId id="2147483765" r:id="rId4"/>
    <p:sldMasterId id="2147483791" r:id="rId5"/>
  </p:sldMasterIdLst>
  <p:notesMasterIdLst>
    <p:notesMasterId r:id="rId32"/>
  </p:notesMasterIdLst>
  <p:handoutMasterIdLst>
    <p:handoutMasterId r:id="rId33"/>
  </p:handoutMasterIdLst>
  <p:sldIdLst>
    <p:sldId id="561" r:id="rId6"/>
    <p:sldId id="568" r:id="rId7"/>
    <p:sldId id="534" r:id="rId8"/>
    <p:sldId id="562" r:id="rId9"/>
    <p:sldId id="563" r:id="rId10"/>
    <p:sldId id="567" r:id="rId11"/>
    <p:sldId id="539" r:id="rId12"/>
    <p:sldId id="564" r:id="rId13"/>
    <p:sldId id="566" r:id="rId14"/>
    <p:sldId id="565" r:id="rId15"/>
    <p:sldId id="569" r:id="rId16"/>
    <p:sldId id="570" r:id="rId17"/>
    <p:sldId id="571" r:id="rId18"/>
    <p:sldId id="577" r:id="rId19"/>
    <p:sldId id="578" r:id="rId20"/>
    <p:sldId id="576" r:id="rId21"/>
    <p:sldId id="575" r:id="rId22"/>
    <p:sldId id="572" r:id="rId23"/>
    <p:sldId id="573" r:id="rId24"/>
    <p:sldId id="579" r:id="rId25"/>
    <p:sldId id="580" r:id="rId26"/>
    <p:sldId id="581" r:id="rId27"/>
    <p:sldId id="587" r:id="rId28"/>
    <p:sldId id="582" r:id="rId29"/>
    <p:sldId id="584" r:id="rId30"/>
    <p:sldId id="586" r:id="rId31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B40CD-499F-4FCB-A916-7E0DA8101F6A}" v="296" dt="2023-09-12T15:52:19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4" autoAdjust="0"/>
    <p:restoredTop sz="90749" autoAdjust="0"/>
  </p:normalViewPr>
  <p:slideViewPr>
    <p:cSldViewPr snapToGrid="0">
      <p:cViewPr varScale="1">
        <p:scale>
          <a:sx n="87" d="100"/>
          <a:sy n="87" d="100"/>
        </p:scale>
        <p:origin x="1584" y="90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47B40CD-499F-4FCB-A916-7E0DA8101F6A}"/>
    <pc:docChg chg="undo redo custSel addSld delSld modSld sldOrd">
      <pc:chgData name="Lin, Xinming" userId="804290e4-0149-42f3-9128-8104b00a49c9" providerId="ADAL" clId="{E47B40CD-499F-4FCB-A916-7E0DA8101F6A}" dt="2023-09-12T15:52:34.774" v="2082" actId="1076"/>
      <pc:docMkLst>
        <pc:docMk/>
      </pc:docMkLst>
      <pc:sldChg chg="addSp delSp modSp mod">
        <pc:chgData name="Lin, Xinming" userId="804290e4-0149-42f3-9128-8104b00a49c9" providerId="ADAL" clId="{E47B40CD-499F-4FCB-A916-7E0DA8101F6A}" dt="2023-07-26T15:57:58.248" v="139" actId="20577"/>
        <pc:sldMkLst>
          <pc:docMk/>
          <pc:sldMk cId="2120038598" sldId="539"/>
        </pc:sldMkLst>
        <pc:spChg chg="mod">
          <ac:chgData name="Lin, Xinming" userId="804290e4-0149-42f3-9128-8104b00a49c9" providerId="ADAL" clId="{E47B40CD-499F-4FCB-A916-7E0DA8101F6A}" dt="2023-07-26T15:57:58.248" v="139" actId="20577"/>
          <ac:spMkLst>
            <pc:docMk/>
            <pc:sldMk cId="2120038598" sldId="539"/>
            <ac:spMk id="9" creationId="{24D9A1C9-21CE-463D-BB35-F6C7EDF9A2F5}"/>
          </ac:spMkLst>
        </pc:spChg>
        <pc:picChg chg="del">
          <ac:chgData name="Lin, Xinming" userId="804290e4-0149-42f3-9128-8104b00a49c9" providerId="ADAL" clId="{E47B40CD-499F-4FCB-A916-7E0DA8101F6A}" dt="2023-07-26T15:46:03.084" v="80" actId="478"/>
          <ac:picMkLst>
            <pc:docMk/>
            <pc:sldMk cId="2120038598" sldId="539"/>
            <ac:picMk id="3" creationId="{0C5734DE-5BB4-0E91-EE5F-98D91FD944D8}"/>
          </ac:picMkLst>
        </pc:picChg>
        <pc:picChg chg="del mod">
          <ac:chgData name="Lin, Xinming" userId="804290e4-0149-42f3-9128-8104b00a49c9" providerId="ADAL" clId="{E47B40CD-499F-4FCB-A916-7E0DA8101F6A}" dt="2023-07-26T15:48:50.764" v="89" actId="478"/>
          <ac:picMkLst>
            <pc:docMk/>
            <pc:sldMk cId="2120038598" sldId="539"/>
            <ac:picMk id="7" creationId="{E2ECA892-6501-B9F8-6256-F9AD10B3D34B}"/>
          </ac:picMkLst>
        </pc:picChg>
        <pc:picChg chg="add del">
          <ac:chgData name="Lin, Xinming" userId="804290e4-0149-42f3-9128-8104b00a49c9" providerId="ADAL" clId="{E47B40CD-499F-4FCB-A916-7E0DA8101F6A}" dt="2023-07-26T15:46:01.580" v="79" actId="22"/>
          <ac:picMkLst>
            <pc:docMk/>
            <pc:sldMk cId="2120038598" sldId="539"/>
            <ac:picMk id="11" creationId="{8D40F33C-2D6E-A5BC-31EE-83D8AD52465B}"/>
          </ac:picMkLst>
        </pc:picChg>
        <pc:picChg chg="add mod">
          <ac:chgData name="Lin, Xinming" userId="804290e4-0149-42f3-9128-8104b00a49c9" providerId="ADAL" clId="{E47B40CD-499F-4FCB-A916-7E0DA8101F6A}" dt="2023-07-26T15:46:18.402" v="87" actId="1076"/>
          <ac:picMkLst>
            <pc:docMk/>
            <pc:sldMk cId="2120038598" sldId="539"/>
            <ac:picMk id="13" creationId="{0F3D035E-F344-9F6B-F720-15A95CB68C5E}"/>
          </ac:picMkLst>
        </pc:picChg>
        <pc:picChg chg="add mod">
          <ac:chgData name="Lin, Xinming" userId="804290e4-0149-42f3-9128-8104b00a49c9" providerId="ADAL" clId="{E47B40CD-499F-4FCB-A916-7E0DA8101F6A}" dt="2023-07-26T15:48:59.676" v="93" actId="1076"/>
          <ac:picMkLst>
            <pc:docMk/>
            <pc:sldMk cId="2120038598" sldId="539"/>
            <ac:picMk id="15" creationId="{6DC7AA66-3BC6-BB4D-1204-5F15FA783182}"/>
          </ac:picMkLst>
        </pc:picChg>
      </pc:sldChg>
      <pc:sldChg chg="modSp mod">
        <pc:chgData name="Lin, Xinming" userId="804290e4-0149-42f3-9128-8104b00a49c9" providerId="ADAL" clId="{E47B40CD-499F-4FCB-A916-7E0DA8101F6A}" dt="2023-07-27T15:49:51.711" v="245" actId="20577"/>
        <pc:sldMkLst>
          <pc:docMk/>
          <pc:sldMk cId="1811761815" sldId="561"/>
        </pc:sldMkLst>
        <pc:spChg chg="mod">
          <ac:chgData name="Lin, Xinming" userId="804290e4-0149-42f3-9128-8104b00a49c9" providerId="ADAL" clId="{E47B40CD-499F-4FCB-A916-7E0DA8101F6A}" dt="2023-07-27T15:49:51.711" v="245" actId="20577"/>
          <ac:spMkLst>
            <pc:docMk/>
            <pc:sldMk cId="1811761815" sldId="561"/>
            <ac:spMk id="9" creationId="{24D9A1C9-21CE-463D-BB35-F6C7EDF9A2F5}"/>
          </ac:spMkLst>
        </pc:spChg>
      </pc:sldChg>
      <pc:sldChg chg="addSp delSp modSp mod">
        <pc:chgData name="Lin, Xinming" userId="804290e4-0149-42f3-9128-8104b00a49c9" providerId="ADAL" clId="{E47B40CD-499F-4FCB-A916-7E0DA8101F6A}" dt="2023-07-26T15:41:26.196" v="33" actId="1076"/>
        <pc:sldMkLst>
          <pc:docMk/>
          <pc:sldMk cId="3427816011" sldId="563"/>
        </pc:sldMkLst>
        <pc:picChg chg="add mod">
          <ac:chgData name="Lin, Xinming" userId="804290e4-0149-42f3-9128-8104b00a49c9" providerId="ADAL" clId="{E47B40CD-499F-4FCB-A916-7E0DA8101F6A}" dt="2023-07-26T15:39:58.244" v="8" actId="1076"/>
          <ac:picMkLst>
            <pc:docMk/>
            <pc:sldMk cId="3427816011" sldId="563"/>
            <ac:picMk id="7" creationId="{41D15B15-FA74-60E7-280A-CFC74FE437F5}"/>
          </ac:picMkLst>
        </pc:picChg>
        <pc:picChg chg="add del mod">
          <ac:chgData name="Lin, Xinming" userId="804290e4-0149-42f3-9128-8104b00a49c9" providerId="ADAL" clId="{E47B40CD-499F-4FCB-A916-7E0DA8101F6A}" dt="2023-07-26T15:40:21.680" v="12" actId="478"/>
          <ac:picMkLst>
            <pc:docMk/>
            <pc:sldMk cId="3427816011" sldId="563"/>
            <ac:picMk id="10" creationId="{84056328-AB86-5AC0-5A5A-6F78DF84FBFF}"/>
          </ac:picMkLst>
        </pc:picChg>
        <pc:picChg chg="del">
          <ac:chgData name="Lin, Xinming" userId="804290e4-0149-42f3-9128-8104b00a49c9" providerId="ADAL" clId="{E47B40CD-499F-4FCB-A916-7E0DA8101F6A}" dt="2023-07-26T15:39:54.983" v="5" actId="478"/>
          <ac:picMkLst>
            <pc:docMk/>
            <pc:sldMk cId="3427816011" sldId="563"/>
            <ac:picMk id="11" creationId="{399B1E8A-66F7-CB52-B2C4-13A5A553846C}"/>
          </ac:picMkLst>
        </pc:picChg>
        <pc:picChg chg="add mod">
          <ac:chgData name="Lin, Xinming" userId="804290e4-0149-42f3-9128-8104b00a49c9" providerId="ADAL" clId="{E47B40CD-499F-4FCB-A916-7E0DA8101F6A}" dt="2023-07-26T15:40:34.542" v="17" actId="1076"/>
          <ac:picMkLst>
            <pc:docMk/>
            <pc:sldMk cId="3427816011" sldId="563"/>
            <ac:picMk id="13" creationId="{E4A29FDA-AC44-4097-1F61-8F0412E3421B}"/>
          </ac:picMkLst>
        </pc:picChg>
        <pc:picChg chg="del">
          <ac:chgData name="Lin, Xinming" userId="804290e4-0149-42f3-9128-8104b00a49c9" providerId="ADAL" clId="{E47B40CD-499F-4FCB-A916-7E0DA8101F6A}" dt="2023-07-26T15:39:56.025" v="6" actId="478"/>
          <ac:picMkLst>
            <pc:docMk/>
            <pc:sldMk cId="3427816011" sldId="563"/>
            <ac:picMk id="15" creationId="{09CC0331-7627-0092-EF37-77D27D7E134A}"/>
          </ac:picMkLst>
        </pc:picChg>
        <pc:picChg chg="add del mod">
          <ac:chgData name="Lin, Xinming" userId="804290e4-0149-42f3-9128-8104b00a49c9" providerId="ADAL" clId="{E47B40CD-499F-4FCB-A916-7E0DA8101F6A}" dt="2023-07-26T15:41:13.671" v="29" actId="478"/>
          <ac:picMkLst>
            <pc:docMk/>
            <pc:sldMk cId="3427816011" sldId="563"/>
            <ac:picMk id="16" creationId="{5AAB1DB6-6133-4265-8F53-29A25AA90C22}"/>
          </ac:picMkLst>
        </pc:picChg>
        <pc:picChg chg="del">
          <ac:chgData name="Lin, Xinming" userId="804290e4-0149-42f3-9128-8104b00a49c9" providerId="ADAL" clId="{E47B40CD-499F-4FCB-A916-7E0DA8101F6A}" dt="2023-07-26T15:39:56.697" v="7" actId="478"/>
          <ac:picMkLst>
            <pc:docMk/>
            <pc:sldMk cId="3427816011" sldId="563"/>
            <ac:picMk id="18" creationId="{EC654679-3E08-8C32-927F-2B5265731AFA}"/>
          </ac:picMkLst>
        </pc:picChg>
        <pc:picChg chg="add mod">
          <ac:chgData name="Lin, Xinming" userId="804290e4-0149-42f3-9128-8104b00a49c9" providerId="ADAL" clId="{E47B40CD-499F-4FCB-A916-7E0DA8101F6A}" dt="2023-07-26T15:41:26.196" v="33" actId="1076"/>
          <ac:picMkLst>
            <pc:docMk/>
            <pc:sldMk cId="3427816011" sldId="563"/>
            <ac:picMk id="19" creationId="{3B32A6DF-2A93-1F09-3EAD-F8E496E46272}"/>
          </ac:picMkLst>
        </pc:picChg>
      </pc:sldChg>
      <pc:sldChg chg="addSp delSp modSp mod">
        <pc:chgData name="Lin, Xinming" userId="804290e4-0149-42f3-9128-8104b00a49c9" providerId="ADAL" clId="{E47B40CD-499F-4FCB-A916-7E0DA8101F6A}" dt="2023-07-26T15:53:56.346" v="130" actId="20577"/>
        <pc:sldMkLst>
          <pc:docMk/>
          <pc:sldMk cId="717841399" sldId="564"/>
        </pc:sldMkLst>
        <pc:spChg chg="mod">
          <ac:chgData name="Lin, Xinming" userId="804290e4-0149-42f3-9128-8104b00a49c9" providerId="ADAL" clId="{E47B40CD-499F-4FCB-A916-7E0DA8101F6A}" dt="2023-07-26T15:53:56.346" v="130" actId="20577"/>
          <ac:spMkLst>
            <pc:docMk/>
            <pc:sldMk cId="717841399" sldId="564"/>
            <ac:spMk id="9" creationId="{24D9A1C9-21CE-463D-BB35-F6C7EDF9A2F5}"/>
          </ac:spMkLst>
        </pc:spChg>
        <pc:picChg chg="add mod">
          <ac:chgData name="Lin, Xinming" userId="804290e4-0149-42f3-9128-8104b00a49c9" providerId="ADAL" clId="{E47B40CD-499F-4FCB-A916-7E0DA8101F6A}" dt="2023-07-26T15:50:13.172" v="102" actId="1076"/>
          <ac:picMkLst>
            <pc:docMk/>
            <pc:sldMk cId="717841399" sldId="564"/>
            <ac:picMk id="7" creationId="{6D4F2D6A-83C2-38D2-B7A9-338B72C953C6}"/>
          </ac:picMkLst>
        </pc:picChg>
        <pc:picChg chg="del">
          <ac:chgData name="Lin, Xinming" userId="804290e4-0149-42f3-9128-8104b00a49c9" providerId="ADAL" clId="{E47B40CD-499F-4FCB-A916-7E0DA8101F6A}" dt="2023-07-26T15:50:02.663" v="94" actId="478"/>
          <ac:picMkLst>
            <pc:docMk/>
            <pc:sldMk cId="717841399" sldId="564"/>
            <ac:picMk id="10" creationId="{867FB1DC-E7FC-DF6C-1E87-80D8DADFF989}"/>
          </ac:picMkLst>
        </pc:picChg>
        <pc:picChg chg="del">
          <ac:chgData name="Lin, Xinming" userId="804290e4-0149-42f3-9128-8104b00a49c9" providerId="ADAL" clId="{E47B40CD-499F-4FCB-A916-7E0DA8101F6A}" dt="2023-07-26T15:50:41.297" v="103" actId="478"/>
          <ac:picMkLst>
            <pc:docMk/>
            <pc:sldMk cId="717841399" sldId="564"/>
            <ac:picMk id="11" creationId="{B7A76558-2CD4-E983-1CD1-0FBAE89E492B}"/>
          </ac:picMkLst>
        </pc:picChg>
        <pc:picChg chg="add mod">
          <ac:chgData name="Lin, Xinming" userId="804290e4-0149-42f3-9128-8104b00a49c9" providerId="ADAL" clId="{E47B40CD-499F-4FCB-A916-7E0DA8101F6A}" dt="2023-07-26T15:52:40.386" v="107" actId="14100"/>
          <ac:picMkLst>
            <pc:docMk/>
            <pc:sldMk cId="717841399" sldId="564"/>
            <ac:picMk id="13" creationId="{0EC24E84-3A52-D29F-E028-4CF03E1FE072}"/>
          </ac:picMkLst>
        </pc:picChg>
      </pc:sldChg>
      <pc:sldChg chg="addSp delSp modSp mod ord">
        <pc:chgData name="Lin, Xinming" userId="804290e4-0149-42f3-9128-8104b00a49c9" providerId="ADAL" clId="{E47B40CD-499F-4FCB-A916-7E0DA8101F6A}" dt="2023-08-04T16:50:53.890" v="1061" actId="20577"/>
        <pc:sldMkLst>
          <pc:docMk/>
          <pc:sldMk cId="1954319072" sldId="565"/>
        </pc:sldMkLst>
        <pc:spChg chg="mod">
          <ac:chgData name="Lin, Xinming" userId="804290e4-0149-42f3-9128-8104b00a49c9" providerId="ADAL" clId="{E47B40CD-499F-4FCB-A916-7E0DA8101F6A}" dt="2023-07-31T18:18:06.110" v="334" actId="5793"/>
          <ac:spMkLst>
            <pc:docMk/>
            <pc:sldMk cId="1954319072" sldId="565"/>
            <ac:spMk id="9" creationId="{24D9A1C9-21CE-463D-BB35-F6C7EDF9A2F5}"/>
          </ac:spMkLst>
        </pc:spChg>
        <pc:spChg chg="add mod">
          <ac:chgData name="Lin, Xinming" userId="804290e4-0149-42f3-9128-8104b00a49c9" providerId="ADAL" clId="{E47B40CD-499F-4FCB-A916-7E0DA8101F6A}" dt="2023-08-04T16:50:53.890" v="1061" actId="20577"/>
          <ac:spMkLst>
            <pc:docMk/>
            <pc:sldMk cId="1954319072" sldId="565"/>
            <ac:spMk id="11" creationId="{893EE8B6-5E2C-47E1-672D-593E44C49CA5}"/>
          </ac:spMkLst>
        </pc:spChg>
        <pc:spChg chg="add mod topLvl">
          <ac:chgData name="Lin, Xinming" userId="804290e4-0149-42f3-9128-8104b00a49c9" providerId="ADAL" clId="{E47B40CD-499F-4FCB-A916-7E0DA8101F6A}" dt="2023-08-04T16:48:37.240" v="1001" actId="478"/>
          <ac:spMkLst>
            <pc:docMk/>
            <pc:sldMk cId="1954319072" sldId="565"/>
            <ac:spMk id="14" creationId="{B8918DAF-8CEA-872A-D964-819D9EE3F019}"/>
          </ac:spMkLst>
        </pc:spChg>
        <pc:spChg chg="add mod">
          <ac:chgData name="Lin, Xinming" userId="804290e4-0149-42f3-9128-8104b00a49c9" providerId="ADAL" clId="{E47B40CD-499F-4FCB-A916-7E0DA8101F6A}" dt="2023-07-31T18:18:44.097" v="348" actId="164"/>
          <ac:spMkLst>
            <pc:docMk/>
            <pc:sldMk cId="1954319072" sldId="565"/>
            <ac:spMk id="19" creationId="{28F1EEFD-4A31-8C4A-F0BE-ED5A1720BF86}"/>
          </ac:spMkLst>
        </pc:spChg>
        <pc:grpChg chg="add mod">
          <ac:chgData name="Lin, Xinming" userId="804290e4-0149-42f3-9128-8104b00a49c9" providerId="ADAL" clId="{E47B40CD-499F-4FCB-A916-7E0DA8101F6A}" dt="2023-07-31T18:18:13.807" v="336" actId="1076"/>
          <ac:grpSpMkLst>
            <pc:docMk/>
            <pc:sldMk cId="1954319072" sldId="565"/>
            <ac:grpSpMk id="17" creationId="{094B3964-321E-59D1-CA72-4B60A59667ED}"/>
          </ac:grpSpMkLst>
        </pc:grpChg>
        <pc:grpChg chg="add del mod">
          <ac:chgData name="Lin, Xinming" userId="804290e4-0149-42f3-9128-8104b00a49c9" providerId="ADAL" clId="{E47B40CD-499F-4FCB-A916-7E0DA8101F6A}" dt="2023-08-04T16:48:38.325" v="1002" actId="1076"/>
          <ac:grpSpMkLst>
            <pc:docMk/>
            <pc:sldMk cId="1954319072" sldId="565"/>
            <ac:grpSpMk id="18" creationId="{3B30BB30-B977-392E-9E89-7C0C01585751}"/>
          </ac:grpSpMkLst>
        </pc:grpChg>
        <pc:grpChg chg="add mod">
          <ac:chgData name="Lin, Xinming" userId="804290e4-0149-42f3-9128-8104b00a49c9" providerId="ADAL" clId="{E47B40CD-499F-4FCB-A916-7E0DA8101F6A}" dt="2023-07-31T18:30:54.314" v="536" actId="1076"/>
          <ac:grpSpMkLst>
            <pc:docMk/>
            <pc:sldMk cId="1954319072" sldId="565"/>
            <ac:grpSpMk id="20" creationId="{8EDCA97E-10A3-E82F-9413-8517C7A25365}"/>
          </ac:grpSpMkLst>
        </pc:grpChg>
        <pc:picChg chg="add del mod">
          <ac:chgData name="Lin, Xinming" userId="804290e4-0149-42f3-9128-8104b00a49c9" providerId="ADAL" clId="{E47B40CD-499F-4FCB-A916-7E0DA8101F6A}" dt="2023-07-26T16:00:52.642" v="148" actId="478"/>
          <ac:picMkLst>
            <pc:docMk/>
            <pc:sldMk cId="1954319072" sldId="565"/>
            <ac:picMk id="7" creationId="{57AC67D0-E2FE-C354-3FDA-0FC524F1EE87}"/>
          </ac:picMkLst>
        </pc:picChg>
        <pc:picChg chg="add mod">
          <ac:chgData name="Lin, Xinming" userId="804290e4-0149-42f3-9128-8104b00a49c9" providerId="ADAL" clId="{E47B40CD-499F-4FCB-A916-7E0DA8101F6A}" dt="2023-07-31T18:18:11.988" v="335" actId="164"/>
          <ac:picMkLst>
            <pc:docMk/>
            <pc:sldMk cId="1954319072" sldId="565"/>
            <ac:picMk id="7" creationId="{F07E3109-4923-FEB5-C74B-C163B82D0244}"/>
          </ac:picMkLst>
        </pc:picChg>
        <pc:picChg chg="add del mod">
          <ac:chgData name="Lin, Xinming" userId="804290e4-0149-42f3-9128-8104b00a49c9" providerId="ADAL" clId="{E47B40CD-499F-4FCB-A916-7E0DA8101F6A}" dt="2023-08-04T16:48:36.511" v="1000"/>
          <ac:picMkLst>
            <pc:docMk/>
            <pc:sldMk cId="1954319072" sldId="565"/>
            <ac:picMk id="10" creationId="{77203201-1B12-247C-4242-287891E4A443}"/>
          </ac:picMkLst>
        </pc:picChg>
        <pc:picChg chg="add del mod">
          <ac:chgData name="Lin, Xinming" userId="804290e4-0149-42f3-9128-8104b00a49c9" providerId="ADAL" clId="{E47B40CD-499F-4FCB-A916-7E0DA8101F6A}" dt="2023-07-31T18:15:18.435" v="258" actId="478"/>
          <ac:picMkLst>
            <pc:docMk/>
            <pc:sldMk cId="1954319072" sldId="565"/>
            <ac:picMk id="10" creationId="{AF71F0E2-78A9-9FD2-5183-55888DE631CB}"/>
          </ac:picMkLst>
        </pc:picChg>
        <pc:picChg chg="add del mod topLvl">
          <ac:chgData name="Lin, Xinming" userId="804290e4-0149-42f3-9128-8104b00a49c9" providerId="ADAL" clId="{E47B40CD-499F-4FCB-A916-7E0DA8101F6A}" dt="2023-08-04T16:48:37.240" v="1001" actId="478"/>
          <ac:picMkLst>
            <pc:docMk/>
            <pc:sldMk cId="1954319072" sldId="565"/>
            <ac:picMk id="13" creationId="{CF25E076-E5EE-164E-434B-B9E3A1044057}"/>
          </ac:picMkLst>
        </pc:picChg>
        <pc:picChg chg="del">
          <ac:chgData name="Lin, Xinming" userId="804290e4-0149-42f3-9128-8104b00a49c9" providerId="ADAL" clId="{E47B40CD-499F-4FCB-A916-7E0DA8101F6A}" dt="2023-07-26T15:58:22.516" v="140" actId="478"/>
          <ac:picMkLst>
            <pc:docMk/>
            <pc:sldMk cId="1954319072" sldId="565"/>
            <ac:picMk id="16" creationId="{4946D2A6-756C-5360-77C5-B5FF7F908474}"/>
          </ac:picMkLst>
        </pc:picChg>
        <pc:picChg chg="add mod">
          <ac:chgData name="Lin, Xinming" userId="804290e4-0149-42f3-9128-8104b00a49c9" providerId="ADAL" clId="{E47B40CD-499F-4FCB-A916-7E0DA8101F6A}" dt="2023-07-31T18:18:44.097" v="348" actId="164"/>
          <ac:picMkLst>
            <pc:docMk/>
            <pc:sldMk cId="1954319072" sldId="565"/>
            <ac:picMk id="16" creationId="{E575867C-351E-37B7-CECB-823487E2AC23}"/>
          </ac:picMkLst>
        </pc:picChg>
        <pc:picChg chg="add del mod">
          <ac:chgData name="Lin, Xinming" userId="804290e4-0149-42f3-9128-8104b00a49c9" providerId="ADAL" clId="{E47B40CD-499F-4FCB-A916-7E0DA8101F6A}" dt="2023-08-01T15:32:40.910" v="839" actId="478"/>
          <ac:picMkLst>
            <pc:docMk/>
            <pc:sldMk cId="1954319072" sldId="565"/>
            <ac:picMk id="22" creationId="{E1DFEE18-3699-FC3D-3654-C11EE389AA53}"/>
          </ac:picMkLst>
        </pc:picChg>
      </pc:sldChg>
      <pc:sldChg chg="addSp delSp modSp mod">
        <pc:chgData name="Lin, Xinming" userId="804290e4-0149-42f3-9128-8104b00a49c9" providerId="ADAL" clId="{E47B40CD-499F-4FCB-A916-7E0DA8101F6A}" dt="2023-09-12T15:52:34.774" v="2082" actId="1076"/>
        <pc:sldMkLst>
          <pc:docMk/>
          <pc:sldMk cId="4090480104" sldId="566"/>
        </pc:sldMkLst>
        <pc:spChg chg="add mod">
          <ac:chgData name="Lin, Xinming" userId="804290e4-0149-42f3-9128-8104b00a49c9" providerId="ADAL" clId="{E47B40CD-499F-4FCB-A916-7E0DA8101F6A}" dt="2023-09-12T15:52:19.901" v="2078" actId="164"/>
          <ac:spMkLst>
            <pc:docMk/>
            <pc:sldMk cId="4090480104" sldId="566"/>
            <ac:spMk id="10" creationId="{DC45BCF4-7D2B-C940-6445-91A2C441F910}"/>
          </ac:spMkLst>
        </pc:spChg>
        <pc:spChg chg="add mod">
          <ac:chgData name="Lin, Xinming" userId="804290e4-0149-42f3-9128-8104b00a49c9" providerId="ADAL" clId="{E47B40CD-499F-4FCB-A916-7E0DA8101F6A}" dt="2023-09-12T15:52:34.774" v="2082" actId="1076"/>
          <ac:spMkLst>
            <pc:docMk/>
            <pc:sldMk cId="4090480104" sldId="566"/>
            <ac:spMk id="12" creationId="{5452F8D3-08BF-BAFE-0709-69D22C930E48}"/>
          </ac:spMkLst>
        </pc:spChg>
        <pc:grpChg chg="add mod">
          <ac:chgData name="Lin, Xinming" userId="804290e4-0149-42f3-9128-8104b00a49c9" providerId="ADAL" clId="{E47B40CD-499F-4FCB-A916-7E0DA8101F6A}" dt="2023-09-12T15:52:19.901" v="2078" actId="164"/>
          <ac:grpSpMkLst>
            <pc:docMk/>
            <pc:sldMk cId="4090480104" sldId="566"/>
            <ac:grpSpMk id="13" creationId="{47C95278-9608-7C6C-FD7C-51C739DBA3FA}"/>
          </ac:grpSpMkLst>
        </pc:grpChg>
        <pc:picChg chg="add mod modCrop">
          <ac:chgData name="Lin, Xinming" userId="804290e4-0149-42f3-9128-8104b00a49c9" providerId="ADAL" clId="{E47B40CD-499F-4FCB-A916-7E0DA8101F6A}" dt="2023-09-12T15:52:19.901" v="2078" actId="164"/>
          <ac:picMkLst>
            <pc:docMk/>
            <pc:sldMk cId="4090480104" sldId="566"/>
            <ac:picMk id="7" creationId="{9D3423C3-B505-37A5-C3C5-8008944E9898}"/>
          </ac:picMkLst>
        </pc:picChg>
        <pc:picChg chg="add mod modCrop">
          <ac:chgData name="Lin, Xinming" userId="804290e4-0149-42f3-9128-8104b00a49c9" providerId="ADAL" clId="{E47B40CD-499F-4FCB-A916-7E0DA8101F6A}" dt="2023-09-12T15:52:30.644" v="2081" actId="1037"/>
          <ac:picMkLst>
            <pc:docMk/>
            <pc:sldMk cId="4090480104" sldId="566"/>
            <ac:picMk id="9" creationId="{61155C61-6472-382C-6ED5-D82CBEE4A264}"/>
          </ac:picMkLst>
        </pc:picChg>
        <pc:picChg chg="del">
          <ac:chgData name="Lin, Xinming" userId="804290e4-0149-42f3-9128-8104b00a49c9" providerId="ADAL" clId="{E47B40CD-499F-4FCB-A916-7E0DA8101F6A}" dt="2023-09-12T15:50:27.384" v="2059" actId="478"/>
          <ac:picMkLst>
            <pc:docMk/>
            <pc:sldMk cId="4090480104" sldId="566"/>
            <ac:picMk id="11" creationId="{95340A5D-5D3A-9BEA-2320-7C7F48C92686}"/>
          </ac:picMkLst>
        </pc:picChg>
      </pc:sldChg>
      <pc:sldChg chg="add">
        <pc:chgData name="Lin, Xinming" userId="804290e4-0149-42f3-9128-8104b00a49c9" providerId="ADAL" clId="{E47B40CD-499F-4FCB-A916-7E0DA8101F6A}" dt="2023-07-26T15:39:28.028" v="0" actId="2890"/>
        <pc:sldMkLst>
          <pc:docMk/>
          <pc:sldMk cId="4129973244" sldId="567"/>
        </pc:sldMkLst>
      </pc:sldChg>
      <pc:sldChg chg="addSp delSp modSp add mod ord">
        <pc:chgData name="Lin, Xinming" userId="804290e4-0149-42f3-9128-8104b00a49c9" providerId="ADAL" clId="{E47B40CD-499F-4FCB-A916-7E0DA8101F6A}" dt="2023-07-26T16:09:00.128" v="190" actId="962"/>
        <pc:sldMkLst>
          <pc:docMk/>
          <pc:sldMk cId="1573587674" sldId="568"/>
        </pc:sldMkLst>
        <pc:picChg chg="add del mod">
          <ac:chgData name="Lin, Xinming" userId="804290e4-0149-42f3-9128-8104b00a49c9" providerId="ADAL" clId="{E47B40CD-499F-4FCB-A916-7E0DA8101F6A}" dt="2023-07-26T16:07:32.761" v="182" actId="478"/>
          <ac:picMkLst>
            <pc:docMk/>
            <pc:sldMk cId="1573587674" sldId="568"/>
            <ac:picMk id="7" creationId="{4B2B7E17-1002-1376-1853-4324FFAD29E8}"/>
          </ac:picMkLst>
        </pc:picChg>
        <pc:picChg chg="add del mod">
          <ac:chgData name="Lin, Xinming" userId="804290e4-0149-42f3-9128-8104b00a49c9" providerId="ADAL" clId="{E47B40CD-499F-4FCB-A916-7E0DA8101F6A}" dt="2023-07-26T16:08:21.103" v="186" actId="478"/>
          <ac:picMkLst>
            <pc:docMk/>
            <pc:sldMk cId="1573587674" sldId="568"/>
            <ac:picMk id="10" creationId="{4C3A33E8-3C9C-577D-21B9-F63F224B660C}"/>
          </ac:picMkLst>
        </pc:picChg>
        <pc:picChg chg="add mod">
          <ac:chgData name="Lin, Xinming" userId="804290e4-0149-42f3-9128-8104b00a49c9" providerId="ADAL" clId="{E47B40CD-499F-4FCB-A916-7E0DA8101F6A}" dt="2023-07-26T16:09:00.128" v="190" actId="962"/>
          <ac:picMkLst>
            <pc:docMk/>
            <pc:sldMk cId="1573587674" sldId="568"/>
            <ac:picMk id="12" creationId="{17131450-4480-C11C-70C6-03681FA55309}"/>
          </ac:picMkLst>
        </pc:picChg>
        <pc:picChg chg="del">
          <ac:chgData name="Lin, Xinming" userId="804290e4-0149-42f3-9128-8104b00a49c9" providerId="ADAL" clId="{E47B40CD-499F-4FCB-A916-7E0DA8101F6A}" dt="2023-07-26T16:06:14.822" v="172" actId="478"/>
          <ac:picMkLst>
            <pc:docMk/>
            <pc:sldMk cId="1573587674" sldId="568"/>
            <ac:picMk id="19" creationId="{1D83F67E-44E5-C8FE-28C2-8A50E5780EE2}"/>
          </ac:picMkLst>
        </pc:picChg>
        <pc:picChg chg="del">
          <ac:chgData name="Lin, Xinming" userId="804290e4-0149-42f3-9128-8104b00a49c9" providerId="ADAL" clId="{E47B40CD-499F-4FCB-A916-7E0DA8101F6A}" dt="2023-07-26T16:06:13.581" v="170" actId="478"/>
          <ac:picMkLst>
            <pc:docMk/>
            <pc:sldMk cId="1573587674" sldId="568"/>
            <ac:picMk id="21" creationId="{21142DA7-7156-0B39-F9D2-34C70E0BE879}"/>
          </ac:picMkLst>
        </pc:picChg>
        <pc:picChg chg="del">
          <ac:chgData name="Lin, Xinming" userId="804290e4-0149-42f3-9128-8104b00a49c9" providerId="ADAL" clId="{E47B40CD-499F-4FCB-A916-7E0DA8101F6A}" dt="2023-07-26T16:06:15.294" v="173" actId="478"/>
          <ac:picMkLst>
            <pc:docMk/>
            <pc:sldMk cId="1573587674" sldId="568"/>
            <ac:picMk id="25" creationId="{EDF2B09B-4CD0-10E5-D93D-3B94F81931CD}"/>
          </ac:picMkLst>
        </pc:picChg>
        <pc:picChg chg="del">
          <ac:chgData name="Lin, Xinming" userId="804290e4-0149-42f3-9128-8104b00a49c9" providerId="ADAL" clId="{E47B40CD-499F-4FCB-A916-7E0DA8101F6A}" dt="2023-07-26T16:06:14.246" v="171" actId="478"/>
          <ac:picMkLst>
            <pc:docMk/>
            <pc:sldMk cId="1573587674" sldId="568"/>
            <ac:picMk id="30" creationId="{FF3A60FB-BD77-5C7B-A1D1-3A17703FC0E0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01T15:13:39.323" v="834" actId="1076"/>
        <pc:sldMkLst>
          <pc:docMk/>
          <pc:sldMk cId="267440242" sldId="569"/>
        </pc:sldMkLst>
        <pc:spChg chg="mod">
          <ac:chgData name="Lin, Xinming" userId="804290e4-0149-42f3-9128-8104b00a49c9" providerId="ADAL" clId="{E47B40CD-499F-4FCB-A916-7E0DA8101F6A}" dt="2023-07-31T18:27:57.170" v="487" actId="20577"/>
          <ac:spMkLst>
            <pc:docMk/>
            <pc:sldMk cId="267440242" sldId="569"/>
            <ac:spMk id="2" creationId="{00000000-0000-0000-0000-000000000000}"/>
          </ac:spMkLst>
        </pc:spChg>
        <pc:spChg chg="add mod">
          <ac:chgData name="Lin, Xinming" userId="804290e4-0149-42f3-9128-8104b00a49c9" providerId="ADAL" clId="{E47B40CD-499F-4FCB-A916-7E0DA8101F6A}" dt="2023-07-31T18:20:17.794" v="381" actId="20577"/>
          <ac:spMkLst>
            <pc:docMk/>
            <pc:sldMk cId="267440242" sldId="569"/>
            <ac:spMk id="10" creationId="{23B86B2D-538A-DD5D-60F3-19DF4AA9986B}"/>
          </ac:spMkLst>
        </pc:spChg>
        <pc:picChg chg="add mod ord modCrop">
          <ac:chgData name="Lin, Xinming" userId="804290e4-0149-42f3-9128-8104b00a49c9" providerId="ADAL" clId="{E47B40CD-499F-4FCB-A916-7E0DA8101F6A}" dt="2023-08-01T15:13:39.323" v="834" actId="1076"/>
          <ac:picMkLst>
            <pc:docMk/>
            <pc:sldMk cId="267440242" sldId="569"/>
            <ac:picMk id="7" creationId="{2776AA29-C73D-46B7-D4EE-1A638A905CDD}"/>
          </ac:picMkLst>
        </pc:picChg>
        <pc:picChg chg="del">
          <ac:chgData name="Lin, Xinming" userId="804290e4-0149-42f3-9128-8104b00a49c9" providerId="ADAL" clId="{E47B40CD-499F-4FCB-A916-7E0DA8101F6A}" dt="2023-07-31T18:14:29.319" v="249" actId="478"/>
          <ac:picMkLst>
            <pc:docMk/>
            <pc:sldMk cId="267440242" sldId="569"/>
            <ac:picMk id="11" creationId="{95340A5D-5D3A-9BEA-2320-7C7F48C92686}"/>
          </ac:picMkLst>
        </pc:picChg>
        <pc:picChg chg="add mod modCrop">
          <ac:chgData name="Lin, Xinming" userId="804290e4-0149-42f3-9128-8104b00a49c9" providerId="ADAL" clId="{E47B40CD-499F-4FCB-A916-7E0DA8101F6A}" dt="2023-07-31T18:27:40.142" v="482" actId="1076"/>
          <ac:picMkLst>
            <pc:docMk/>
            <pc:sldMk cId="267440242" sldId="569"/>
            <ac:picMk id="13" creationId="{64E19ED3-6A34-3924-F920-B890D3E091EB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7-31T18:29:39.156" v="517" actId="1076"/>
        <pc:sldMkLst>
          <pc:docMk/>
          <pc:sldMk cId="3595055338" sldId="570"/>
        </pc:sldMkLst>
        <pc:spChg chg="mod">
          <ac:chgData name="Lin, Xinming" userId="804290e4-0149-42f3-9128-8104b00a49c9" providerId="ADAL" clId="{E47B40CD-499F-4FCB-A916-7E0DA8101F6A}" dt="2023-07-31T18:29:00.936" v="507" actId="20577"/>
          <ac:spMkLst>
            <pc:docMk/>
            <pc:sldMk cId="3595055338" sldId="570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8:20:46.438" v="404" actId="20577"/>
          <ac:spMkLst>
            <pc:docMk/>
            <pc:sldMk cId="3595055338" sldId="570"/>
            <ac:spMk id="10" creationId="{23B86B2D-538A-DD5D-60F3-19DF4AA9986B}"/>
          </ac:spMkLst>
        </pc:spChg>
        <pc:picChg chg="del">
          <ac:chgData name="Lin, Xinming" userId="804290e4-0149-42f3-9128-8104b00a49c9" providerId="ADAL" clId="{E47B40CD-499F-4FCB-A916-7E0DA8101F6A}" dt="2023-07-31T18:20:30.824" v="384" actId="478"/>
          <ac:picMkLst>
            <pc:docMk/>
            <pc:sldMk cId="3595055338" sldId="570"/>
            <ac:picMk id="7" creationId="{2776AA29-C73D-46B7-D4EE-1A638A905CDD}"/>
          </ac:picMkLst>
        </pc:picChg>
        <pc:picChg chg="add mod modCrop">
          <ac:chgData name="Lin, Xinming" userId="804290e4-0149-42f3-9128-8104b00a49c9" providerId="ADAL" clId="{E47B40CD-499F-4FCB-A916-7E0DA8101F6A}" dt="2023-07-31T18:28:54.968" v="501" actId="1076"/>
          <ac:picMkLst>
            <pc:docMk/>
            <pc:sldMk cId="3595055338" sldId="570"/>
            <ac:picMk id="9" creationId="{4B04BFE8-3ED5-6A0A-B710-4B98705BF264}"/>
          </ac:picMkLst>
        </pc:picChg>
        <pc:picChg chg="add del mod modCrop">
          <ac:chgData name="Lin, Xinming" userId="804290e4-0149-42f3-9128-8104b00a49c9" providerId="ADAL" clId="{E47B40CD-499F-4FCB-A916-7E0DA8101F6A}" dt="2023-07-31T18:29:07.949" v="508" actId="478"/>
          <ac:picMkLst>
            <pc:docMk/>
            <pc:sldMk cId="3595055338" sldId="570"/>
            <ac:picMk id="12" creationId="{B9D3F2B0-ECC8-03D7-32CD-7956AFB57296}"/>
          </ac:picMkLst>
        </pc:picChg>
        <pc:picChg chg="add mod modCrop">
          <ac:chgData name="Lin, Xinming" userId="804290e4-0149-42f3-9128-8104b00a49c9" providerId="ADAL" clId="{E47B40CD-499F-4FCB-A916-7E0DA8101F6A}" dt="2023-07-31T18:29:39.156" v="517" actId="1076"/>
          <ac:picMkLst>
            <pc:docMk/>
            <pc:sldMk cId="3595055338" sldId="570"/>
            <ac:picMk id="14" creationId="{969DEC36-7688-C03C-AC71-8866662529DD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7-31T20:25:13.115" v="827" actId="20577"/>
        <pc:sldMkLst>
          <pc:docMk/>
          <pc:sldMk cId="1958153692" sldId="571"/>
        </pc:sldMkLst>
        <pc:spChg chg="mod">
          <ac:chgData name="Lin, Xinming" userId="804290e4-0149-42f3-9128-8104b00a49c9" providerId="ADAL" clId="{E47B40CD-499F-4FCB-A916-7E0DA8101F6A}" dt="2023-07-31T20:25:13.115" v="827" actId="20577"/>
          <ac:spMkLst>
            <pc:docMk/>
            <pc:sldMk cId="1958153692" sldId="571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8:21:55.762" v="425" actId="20577"/>
          <ac:spMkLst>
            <pc:docMk/>
            <pc:sldMk cId="1958153692" sldId="571"/>
            <ac:spMk id="10" creationId="{23B86B2D-538A-DD5D-60F3-19DF4AA9986B}"/>
          </ac:spMkLst>
        </pc:spChg>
        <pc:picChg chg="add mod modCrop">
          <ac:chgData name="Lin, Xinming" userId="804290e4-0149-42f3-9128-8104b00a49c9" providerId="ADAL" clId="{E47B40CD-499F-4FCB-A916-7E0DA8101F6A}" dt="2023-07-31T18:30:15.997" v="532" actId="14100"/>
          <ac:picMkLst>
            <pc:docMk/>
            <pc:sldMk cId="1958153692" sldId="571"/>
            <ac:picMk id="7" creationId="{A6A4F68E-8C15-17AA-80CD-7192ED68ED22}"/>
          </ac:picMkLst>
        </pc:picChg>
        <pc:picChg chg="del">
          <ac:chgData name="Lin, Xinming" userId="804290e4-0149-42f3-9128-8104b00a49c9" providerId="ADAL" clId="{E47B40CD-499F-4FCB-A916-7E0DA8101F6A}" dt="2023-07-31T18:21:14.401" v="411" actId="478"/>
          <ac:picMkLst>
            <pc:docMk/>
            <pc:sldMk cId="1958153692" sldId="571"/>
            <ac:picMk id="9" creationId="{4B04BFE8-3ED5-6A0A-B710-4B98705BF264}"/>
          </ac:picMkLst>
        </pc:picChg>
        <pc:picChg chg="add mod modCrop">
          <ac:chgData name="Lin, Xinming" userId="804290e4-0149-42f3-9128-8104b00a49c9" providerId="ADAL" clId="{E47B40CD-499F-4FCB-A916-7E0DA8101F6A}" dt="2023-07-31T18:30:13.339" v="531" actId="14100"/>
          <ac:picMkLst>
            <pc:docMk/>
            <pc:sldMk cId="1958153692" sldId="571"/>
            <ac:picMk id="12" creationId="{E8C565A9-50CB-0325-A226-EE5A5DFE39C7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04T17:16:02.563" v="1180" actId="1076"/>
        <pc:sldMkLst>
          <pc:docMk/>
          <pc:sldMk cId="2175580066" sldId="572"/>
        </pc:sldMkLst>
        <pc:spChg chg="mod">
          <ac:chgData name="Lin, Xinming" userId="804290e4-0149-42f3-9128-8104b00a49c9" providerId="ADAL" clId="{E47B40CD-499F-4FCB-A916-7E0DA8101F6A}" dt="2023-07-31T19:19:30.439" v="620" actId="20577"/>
          <ac:spMkLst>
            <pc:docMk/>
            <pc:sldMk cId="2175580066" sldId="572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9:42:20.712" v="666" actId="1076"/>
          <ac:spMkLst>
            <pc:docMk/>
            <pc:sldMk cId="2175580066" sldId="572"/>
            <ac:spMk id="10" creationId="{23B86B2D-538A-DD5D-60F3-19DF4AA9986B}"/>
          </ac:spMkLst>
        </pc:spChg>
        <pc:spChg chg="add del mod ord topLvl">
          <ac:chgData name="Lin, Xinming" userId="804290e4-0149-42f3-9128-8104b00a49c9" providerId="ADAL" clId="{E47B40CD-499F-4FCB-A916-7E0DA8101F6A}" dt="2023-08-04T17:13:04.299" v="1147" actId="1076"/>
          <ac:spMkLst>
            <pc:docMk/>
            <pc:sldMk cId="2175580066" sldId="572"/>
            <ac:spMk id="14" creationId="{D0E66B29-EBFB-061A-3070-DCB3BFF84A64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3" creationId="{5D5ABB60-9AB9-1FB3-18FC-936C0A25211B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4" creationId="{0F3A9F68-F135-819D-DF60-CB938BC8CA08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5" creationId="{9F889477-86FC-C9FF-75B8-23F9608E4769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6" creationId="{B0B24E7D-99C2-7577-D3DD-68D4558AC39C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7" creationId="{39DB1ED0-B7F6-18F2-38EB-94FC45FB234C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8" creationId="{3ED3A609-34F2-6346-DEF8-B4B53D98F04F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9" creationId="{F48DFCEB-4CD1-BA5A-97C2-F706D41386BA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0" creationId="{B6CE9709-82D9-CAD5-7D68-E9522C967764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1" creationId="{20417976-832D-E2F7-7CB1-E6918FC9AEC0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2" creationId="{234B86FD-D828-B43C-F139-1A10603E656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3" creationId="{5E5816FF-B44A-60D9-CE2C-C6A7EDF45DE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4" creationId="{9498E9E8-19AE-4D53-4DB4-B85C8DEDEA8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5" creationId="{2816A171-586C-7F21-2C67-3370CC7F0435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6" creationId="{3B28C7CA-66AE-8F38-D3CC-C1BD7B63E7F7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7" creationId="{91CB5AC6-E2A6-4A5E-0315-9EED4537AA28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8" creationId="{C71EDA8B-8A81-51DA-F21C-B0F718C9FDB1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2" creationId="{6BE24395-FA61-9868-A9AD-029A2CA05F6D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3" creationId="{5B3C852B-E3F5-1FB7-33CC-9BF97A7F3A55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4" creationId="{73B02156-76E5-0F15-EC9E-6A8D0601FA41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6" creationId="{3BC1ADEB-7885-104B-CB17-F43511ABC4B8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7" creationId="{07AFB57E-A616-3A78-B972-FE4D77D0CB90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8" creationId="{60D59B57-1C58-79D3-884B-3763AD9CC9C9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9" creationId="{C9C019AB-7115-013C-95F9-5E72389A3BF9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50" creationId="{C65D0B9C-DD1D-AD4F-1C2E-55FEF85C7E75}"/>
          </ac:spMkLst>
        </pc:spChg>
        <pc:grpChg chg="add del mod">
          <ac:chgData name="Lin, Xinming" userId="804290e4-0149-42f3-9128-8104b00a49c9" providerId="ADAL" clId="{E47B40CD-499F-4FCB-A916-7E0DA8101F6A}" dt="2023-08-04T17:12:38.640" v="1132" actId="478"/>
          <ac:grpSpMkLst>
            <pc:docMk/>
            <pc:sldMk cId="2175580066" sldId="572"/>
            <ac:grpSpMk id="11" creationId="{35B5C281-AB33-130D-44E5-BFD4FB0DD69F}"/>
          </ac:grpSpMkLst>
        </pc:grpChg>
        <pc:grpChg chg="add del mod">
          <ac:chgData name="Lin, Xinming" userId="804290e4-0149-42f3-9128-8104b00a49c9" providerId="ADAL" clId="{E47B40CD-499F-4FCB-A916-7E0DA8101F6A}" dt="2023-08-04T17:14:39.956" v="1155" actId="478"/>
          <ac:grpSpMkLst>
            <pc:docMk/>
            <pc:sldMk cId="2175580066" sldId="572"/>
            <ac:grpSpMk id="39" creationId="{C70C1CB0-AE0F-5CF6-EBC7-22F0EF94FC8E}"/>
          </ac:grpSpMkLst>
        </pc:grpChg>
        <pc:grpChg chg="add del mod">
          <ac:chgData name="Lin, Xinming" userId="804290e4-0149-42f3-9128-8104b00a49c9" providerId="ADAL" clId="{E47B40CD-499F-4FCB-A916-7E0DA8101F6A}" dt="2023-08-04T17:13:24.859" v="1148" actId="478"/>
          <ac:grpSpMkLst>
            <pc:docMk/>
            <pc:sldMk cId="2175580066" sldId="572"/>
            <ac:grpSpMk id="40" creationId="{871B07D6-C75D-AAF6-489F-D0A7FCD041C8}"/>
          </ac:grpSpMkLst>
        </pc:grpChg>
        <pc:grpChg chg="add del mod">
          <ac:chgData name="Lin, Xinming" userId="804290e4-0149-42f3-9128-8104b00a49c9" providerId="ADAL" clId="{E47B40CD-499F-4FCB-A916-7E0DA8101F6A}" dt="2023-08-04T17:15:16.825" v="1164" actId="478"/>
          <ac:grpSpMkLst>
            <pc:docMk/>
            <pc:sldMk cId="2175580066" sldId="572"/>
            <ac:grpSpMk id="41" creationId="{A131D5BC-21F6-BA4F-D6BC-81815797AE93}"/>
          </ac:grpSpMkLst>
        </pc:grpChg>
        <pc:grpChg chg="add del mod">
          <ac:chgData name="Lin, Xinming" userId="804290e4-0149-42f3-9128-8104b00a49c9" providerId="ADAL" clId="{E47B40CD-499F-4FCB-A916-7E0DA8101F6A}" dt="2023-08-04T17:15:15.253" v="1163" actId="478"/>
          <ac:grpSpMkLst>
            <pc:docMk/>
            <pc:sldMk cId="2175580066" sldId="572"/>
            <ac:grpSpMk id="51" creationId="{8AD5ED98-23B3-DAA2-3D8A-AE1C8938AD99}"/>
          </ac:grpSpMkLst>
        </pc:grpChg>
        <pc:picChg chg="add del mod">
          <ac:chgData name="Lin, Xinming" userId="804290e4-0149-42f3-9128-8104b00a49c9" providerId="ADAL" clId="{E47B40CD-499F-4FCB-A916-7E0DA8101F6A}" dt="2023-08-04T17:12:43.536" v="1135"/>
          <ac:picMkLst>
            <pc:docMk/>
            <pc:sldMk cId="2175580066" sldId="572"/>
            <ac:picMk id="3" creationId="{993880DF-6747-D9A9-01C2-ECD87A7693FA}"/>
          </ac:picMkLst>
        </pc:picChg>
        <pc:picChg chg="add mod">
          <ac:chgData name="Lin, Xinming" userId="804290e4-0149-42f3-9128-8104b00a49c9" providerId="ADAL" clId="{E47B40CD-499F-4FCB-A916-7E0DA8101F6A}" dt="2023-08-04T17:13:01.923" v="1146" actId="14100"/>
          <ac:picMkLst>
            <pc:docMk/>
            <pc:sldMk cId="2175580066" sldId="572"/>
            <ac:picMk id="7" creationId="{7D2B4DDA-13CC-9EB1-E0D6-AE17B7C245DB}"/>
          </ac:picMkLst>
        </pc:picChg>
        <pc:picChg chg="del">
          <ac:chgData name="Lin, Xinming" userId="804290e4-0149-42f3-9128-8104b00a49c9" providerId="ADAL" clId="{E47B40CD-499F-4FCB-A916-7E0DA8101F6A}" dt="2023-07-31T19:15:59.084" v="567" actId="478"/>
          <ac:picMkLst>
            <pc:docMk/>
            <pc:sldMk cId="2175580066" sldId="572"/>
            <ac:picMk id="7" creationId="{A6A4F68E-8C15-17AA-80CD-7192ED68ED22}"/>
          </ac:picMkLst>
        </pc:picChg>
        <pc:picChg chg="add del mod">
          <ac:chgData name="Lin, Xinming" userId="804290e4-0149-42f3-9128-8104b00a49c9" providerId="ADAL" clId="{E47B40CD-499F-4FCB-A916-7E0DA8101F6A}" dt="2023-07-31T19:20:28.284" v="627" actId="478"/>
          <ac:picMkLst>
            <pc:docMk/>
            <pc:sldMk cId="2175580066" sldId="572"/>
            <ac:picMk id="9" creationId="{823770F5-2083-CC05-B77B-D3B63FDAFE16}"/>
          </ac:picMkLst>
        </pc:picChg>
        <pc:picChg chg="add del mod">
          <ac:chgData name="Lin, Xinming" userId="804290e4-0149-42f3-9128-8104b00a49c9" providerId="ADAL" clId="{E47B40CD-499F-4FCB-A916-7E0DA8101F6A}" dt="2023-08-04T17:13:43.040" v="1154" actId="478"/>
          <ac:picMkLst>
            <pc:docMk/>
            <pc:sldMk cId="2175580066" sldId="572"/>
            <ac:picMk id="12" creationId="{DCE95B98-EEB4-0303-4DE4-BDA8249B9F95}"/>
          </ac:picMkLst>
        </pc:picChg>
        <pc:picChg chg="del">
          <ac:chgData name="Lin, Xinming" userId="804290e4-0149-42f3-9128-8104b00a49c9" providerId="ADAL" clId="{E47B40CD-499F-4FCB-A916-7E0DA8101F6A}" dt="2023-07-31T19:15:59.771" v="568" actId="478"/>
          <ac:picMkLst>
            <pc:docMk/>
            <pc:sldMk cId="2175580066" sldId="572"/>
            <ac:picMk id="12" creationId="{E8C565A9-50CB-0325-A226-EE5A5DFE39C7}"/>
          </ac:picMkLst>
        </pc:picChg>
        <pc:picChg chg="del mod topLvl">
          <ac:chgData name="Lin, Xinming" userId="804290e4-0149-42f3-9128-8104b00a49c9" providerId="ADAL" clId="{E47B40CD-499F-4FCB-A916-7E0DA8101F6A}" dt="2023-08-04T17:12:38.640" v="1132" actId="478"/>
          <ac:picMkLst>
            <pc:docMk/>
            <pc:sldMk cId="2175580066" sldId="572"/>
            <ac:picMk id="13" creationId="{F23C9FEC-6C34-C4AD-0C3B-582921AAA7BD}"/>
          </ac:picMkLst>
        </pc:picChg>
        <pc:picChg chg="add mod">
          <ac:chgData name="Lin, Xinming" userId="804290e4-0149-42f3-9128-8104b00a49c9" providerId="ADAL" clId="{E47B40CD-499F-4FCB-A916-7E0DA8101F6A}" dt="2023-07-31T19:52:26.302" v="748" actId="164"/>
          <ac:picMkLst>
            <pc:docMk/>
            <pc:sldMk cId="2175580066" sldId="572"/>
            <ac:picMk id="16" creationId="{4E0BB4BF-6985-A178-F03A-FF4FB5EC6F85}"/>
          </ac:picMkLst>
        </pc:picChg>
        <pc:picChg chg="add mod">
          <ac:chgData name="Lin, Xinming" userId="804290e4-0149-42f3-9128-8104b00a49c9" providerId="ADAL" clId="{E47B40CD-499F-4FCB-A916-7E0DA8101F6A}" dt="2023-08-04T17:15:04.002" v="1161" actId="1076"/>
          <ac:picMkLst>
            <pc:docMk/>
            <pc:sldMk cId="2175580066" sldId="572"/>
            <ac:picMk id="17" creationId="{1A603F5F-0AAF-7A31-BAB1-F9B0A07E5644}"/>
          </ac:picMkLst>
        </pc:picChg>
        <pc:picChg chg="add mod">
          <ac:chgData name="Lin, Xinming" userId="804290e4-0149-42f3-9128-8104b00a49c9" providerId="ADAL" clId="{E47B40CD-499F-4FCB-A916-7E0DA8101F6A}" dt="2023-07-31T19:52:32.828" v="749" actId="164"/>
          <ac:picMkLst>
            <pc:docMk/>
            <pc:sldMk cId="2175580066" sldId="572"/>
            <ac:picMk id="18" creationId="{4CD3F50F-891D-D6FB-231C-4120F8EED79E}"/>
          </ac:picMkLst>
        </pc:picChg>
        <pc:picChg chg="add del mod">
          <ac:chgData name="Lin, Xinming" userId="804290e4-0149-42f3-9128-8104b00a49c9" providerId="ADAL" clId="{E47B40CD-499F-4FCB-A916-7E0DA8101F6A}" dt="2023-08-04T17:15:14.320" v="1162" actId="478"/>
          <ac:picMkLst>
            <pc:docMk/>
            <pc:sldMk cId="2175580066" sldId="572"/>
            <ac:picMk id="20" creationId="{F001CFA0-CD3A-0A5C-2646-F15F230993DE}"/>
          </ac:picMkLst>
        </pc:picChg>
        <pc:picChg chg="add mod">
          <ac:chgData name="Lin, Xinming" userId="804290e4-0149-42f3-9128-8104b00a49c9" providerId="ADAL" clId="{E47B40CD-499F-4FCB-A916-7E0DA8101F6A}" dt="2023-08-04T17:15:29.553" v="1169" actId="1076"/>
          <ac:picMkLst>
            <pc:docMk/>
            <pc:sldMk cId="2175580066" sldId="572"/>
            <ac:picMk id="21" creationId="{0CB13EAD-6BD2-60F8-8DDE-0847AA3D56BD}"/>
          </ac:picMkLst>
        </pc:picChg>
        <pc:picChg chg="add mod">
          <ac:chgData name="Lin, Xinming" userId="804290e4-0149-42f3-9128-8104b00a49c9" providerId="ADAL" clId="{E47B40CD-499F-4FCB-A916-7E0DA8101F6A}" dt="2023-07-31T19:53:56.741" v="775" actId="164"/>
          <ac:picMkLst>
            <pc:docMk/>
            <pc:sldMk cId="2175580066" sldId="572"/>
            <ac:picMk id="22" creationId="{21037768-7956-C558-10CC-B980D026614F}"/>
          </ac:picMkLst>
        </pc:picChg>
        <pc:picChg chg="add mod">
          <ac:chgData name="Lin, Xinming" userId="804290e4-0149-42f3-9128-8104b00a49c9" providerId="ADAL" clId="{E47B40CD-499F-4FCB-A916-7E0DA8101F6A}" dt="2023-07-31T19:53:49.588" v="774" actId="571"/>
          <ac:picMkLst>
            <pc:docMk/>
            <pc:sldMk cId="2175580066" sldId="572"/>
            <ac:picMk id="45" creationId="{068E5D24-AFEC-0CA5-04BC-AB889F638F4F}"/>
          </ac:picMkLst>
        </pc:picChg>
        <pc:picChg chg="add mod">
          <ac:chgData name="Lin, Xinming" userId="804290e4-0149-42f3-9128-8104b00a49c9" providerId="ADAL" clId="{E47B40CD-499F-4FCB-A916-7E0DA8101F6A}" dt="2023-08-04T17:15:42.032" v="1174" actId="1076"/>
          <ac:picMkLst>
            <pc:docMk/>
            <pc:sldMk cId="2175580066" sldId="572"/>
            <ac:picMk id="46" creationId="{0506BA57-29D6-668A-9ADD-B6319363F497}"/>
          </ac:picMkLst>
        </pc:picChg>
        <pc:picChg chg="add mod">
          <ac:chgData name="Lin, Xinming" userId="804290e4-0149-42f3-9128-8104b00a49c9" providerId="ADAL" clId="{E47B40CD-499F-4FCB-A916-7E0DA8101F6A}" dt="2023-08-04T17:16:02.563" v="1180" actId="1076"/>
          <ac:picMkLst>
            <pc:docMk/>
            <pc:sldMk cId="2175580066" sldId="572"/>
            <ac:picMk id="48" creationId="{CFC0CA19-9E87-CF4A-76D5-9C7F9303A402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11T22:59:39.859" v="1391"/>
        <pc:sldMkLst>
          <pc:docMk/>
          <pc:sldMk cId="3644646813" sldId="573"/>
        </pc:sldMkLst>
        <pc:spChg chg="del mod">
          <ac:chgData name="Lin, Xinming" userId="804290e4-0149-42f3-9128-8104b00a49c9" providerId="ADAL" clId="{E47B40CD-499F-4FCB-A916-7E0DA8101F6A}" dt="2023-07-31T20:00:33.658" v="781" actId="478"/>
          <ac:spMkLst>
            <pc:docMk/>
            <pc:sldMk cId="3644646813" sldId="573"/>
            <ac:spMk id="10" creationId="{23B86B2D-538A-DD5D-60F3-19DF4AA9986B}"/>
          </ac:spMkLst>
        </pc:spChg>
        <pc:grpChg chg="del">
          <ac:chgData name="Lin, Xinming" userId="804290e4-0149-42f3-9128-8104b00a49c9" providerId="ADAL" clId="{E47B40CD-499F-4FCB-A916-7E0DA8101F6A}" dt="2023-07-31T20:00:28.502" v="778" actId="478"/>
          <ac:grpSpMkLst>
            <pc:docMk/>
            <pc:sldMk cId="3644646813" sldId="573"/>
            <ac:grpSpMk id="11" creationId="{35B5C281-AB33-130D-44E5-BFD4FB0DD69F}"/>
          </ac:grpSpMkLst>
        </pc:grpChg>
        <pc:grpChg chg="del">
          <ac:chgData name="Lin, Xinming" userId="804290e4-0149-42f3-9128-8104b00a49c9" providerId="ADAL" clId="{E47B40CD-499F-4FCB-A916-7E0DA8101F6A}" dt="2023-07-31T20:00:27.785" v="777" actId="478"/>
          <ac:grpSpMkLst>
            <pc:docMk/>
            <pc:sldMk cId="3644646813" sldId="573"/>
            <ac:grpSpMk id="39" creationId="{C70C1CB0-AE0F-5CF6-EBC7-22F0EF94FC8E}"/>
          </ac:grpSpMkLst>
        </pc:grpChg>
        <pc:grpChg chg="del">
          <ac:chgData name="Lin, Xinming" userId="804290e4-0149-42f3-9128-8104b00a49c9" providerId="ADAL" clId="{E47B40CD-499F-4FCB-A916-7E0DA8101F6A}" dt="2023-07-31T20:00:35.275" v="783" actId="478"/>
          <ac:grpSpMkLst>
            <pc:docMk/>
            <pc:sldMk cId="3644646813" sldId="573"/>
            <ac:grpSpMk id="40" creationId="{871B07D6-C75D-AAF6-489F-D0A7FCD041C8}"/>
          </ac:grpSpMkLst>
        </pc:grpChg>
        <pc:grpChg chg="del">
          <ac:chgData name="Lin, Xinming" userId="804290e4-0149-42f3-9128-8104b00a49c9" providerId="ADAL" clId="{E47B40CD-499F-4FCB-A916-7E0DA8101F6A}" dt="2023-07-31T20:00:34.845" v="782" actId="478"/>
          <ac:grpSpMkLst>
            <pc:docMk/>
            <pc:sldMk cId="3644646813" sldId="573"/>
            <ac:grpSpMk id="41" creationId="{A131D5BC-21F6-BA4F-D6BC-81815797AE93}"/>
          </ac:grpSpMkLst>
        </pc:grpChg>
        <pc:grpChg chg="del">
          <ac:chgData name="Lin, Xinming" userId="804290e4-0149-42f3-9128-8104b00a49c9" providerId="ADAL" clId="{E47B40CD-499F-4FCB-A916-7E0DA8101F6A}" dt="2023-07-31T20:00:35.793" v="784" actId="478"/>
          <ac:grpSpMkLst>
            <pc:docMk/>
            <pc:sldMk cId="3644646813" sldId="573"/>
            <ac:grpSpMk id="51" creationId="{8AD5ED98-23B3-DAA2-3D8A-AE1C8938AD99}"/>
          </ac:grpSpMkLst>
        </pc:grpChg>
        <pc:picChg chg="add del mod">
          <ac:chgData name="Lin, Xinming" userId="804290e4-0149-42f3-9128-8104b00a49c9" providerId="ADAL" clId="{E47B40CD-499F-4FCB-A916-7E0DA8101F6A}" dt="2023-08-04T17:08:30.705" v="1124" actId="478"/>
          <ac:picMkLst>
            <pc:docMk/>
            <pc:sldMk cId="3644646813" sldId="573"/>
            <ac:picMk id="7" creationId="{5F800419-26A2-6FD5-D629-A168BFC60025}"/>
          </ac:picMkLst>
        </pc:picChg>
        <pc:picChg chg="add del mod">
          <ac:chgData name="Lin, Xinming" userId="804290e4-0149-42f3-9128-8104b00a49c9" providerId="ADAL" clId="{E47B40CD-499F-4FCB-A916-7E0DA8101F6A}" dt="2023-08-04T17:08:01.939" v="1110"/>
          <ac:picMkLst>
            <pc:docMk/>
            <pc:sldMk cId="3644646813" sldId="573"/>
            <ac:picMk id="9" creationId="{B29BB173-F5EC-E097-D69F-27360D7F207B}"/>
          </ac:picMkLst>
        </pc:picChg>
        <pc:picChg chg="add mod">
          <ac:chgData name="Lin, Xinming" userId="804290e4-0149-42f3-9128-8104b00a49c9" providerId="ADAL" clId="{E47B40CD-499F-4FCB-A916-7E0DA8101F6A}" dt="2023-08-04T17:08:16.899" v="1117" actId="1076"/>
          <ac:picMkLst>
            <pc:docMk/>
            <pc:sldMk cId="3644646813" sldId="573"/>
            <ac:picMk id="11" creationId="{38E56081-2F8A-EA2E-EF2F-F3F3C8AA1E1C}"/>
          </ac:picMkLst>
        </pc:picChg>
        <pc:picChg chg="add del mod">
          <ac:chgData name="Lin, Xinming" userId="804290e4-0149-42f3-9128-8104b00a49c9" providerId="ADAL" clId="{E47B40CD-499F-4FCB-A916-7E0DA8101F6A}" dt="2023-08-04T17:08:22.560" v="1121" actId="478"/>
          <ac:picMkLst>
            <pc:docMk/>
            <pc:sldMk cId="3644646813" sldId="573"/>
            <ac:picMk id="12" creationId="{6E7E8909-DB0B-C2FD-EE5D-B6E5B63A942A}"/>
          </ac:picMkLst>
        </pc:picChg>
        <pc:picChg chg="add mod">
          <ac:chgData name="Lin, Xinming" userId="804290e4-0149-42f3-9128-8104b00a49c9" providerId="ADAL" clId="{E47B40CD-499F-4FCB-A916-7E0DA8101F6A}" dt="2023-08-04T17:08:29.085" v="1123" actId="1076"/>
          <ac:picMkLst>
            <pc:docMk/>
            <pc:sldMk cId="3644646813" sldId="573"/>
            <ac:picMk id="14" creationId="{34F07E74-656F-B82C-C8C9-0162183CE195}"/>
          </ac:picMkLst>
        </pc:picChg>
        <pc:picChg chg="add mod">
          <ac:chgData name="Lin, Xinming" userId="804290e4-0149-42f3-9128-8104b00a49c9" providerId="ADAL" clId="{E47B40CD-499F-4FCB-A916-7E0DA8101F6A}" dt="2023-08-04T17:17:53.916" v="1190" actId="1076"/>
          <ac:picMkLst>
            <pc:docMk/>
            <pc:sldMk cId="3644646813" sldId="573"/>
            <ac:picMk id="16" creationId="{E4E4FCA6-5A88-C186-6E02-526D808B8069}"/>
          </ac:picMkLst>
        </pc:picChg>
        <pc:picChg chg="add del mod">
          <ac:chgData name="Lin, Xinming" userId="804290e4-0149-42f3-9128-8104b00a49c9" providerId="ADAL" clId="{E47B40CD-499F-4FCB-A916-7E0DA8101F6A}" dt="2023-08-04T17:08:04.397" v="1112" actId="478"/>
          <ac:picMkLst>
            <pc:docMk/>
            <pc:sldMk cId="3644646813" sldId="573"/>
            <ac:picMk id="17" creationId="{791CD8C6-673D-502C-8FCF-83AD75A1B54B}"/>
          </ac:picMkLst>
        </pc:picChg>
        <pc:picChg chg="add mod">
          <ac:chgData name="Lin, Xinming" userId="804290e4-0149-42f3-9128-8104b00a49c9" providerId="ADAL" clId="{E47B40CD-499F-4FCB-A916-7E0DA8101F6A}" dt="2023-08-04T17:18:16.561" v="1197" actId="1076"/>
          <ac:picMkLst>
            <pc:docMk/>
            <pc:sldMk cId="3644646813" sldId="573"/>
            <ac:picMk id="19" creationId="{2C20EE1A-119E-3CD1-F30E-1C308A7F3B50}"/>
          </ac:picMkLst>
        </pc:picChg>
      </pc:sldChg>
      <pc:sldChg chg="delSp add del mod">
        <pc:chgData name="Lin, Xinming" userId="804290e4-0149-42f3-9128-8104b00a49c9" providerId="ADAL" clId="{E47B40CD-499F-4FCB-A916-7E0DA8101F6A}" dt="2023-08-04T17:07:35.213" v="1107" actId="2696"/>
        <pc:sldMkLst>
          <pc:docMk/>
          <pc:sldMk cId="3491051308" sldId="574"/>
        </pc:sldMkLst>
        <pc:picChg chg="del">
          <ac:chgData name="Lin, Xinming" userId="804290e4-0149-42f3-9128-8104b00a49c9" providerId="ADAL" clId="{E47B40CD-499F-4FCB-A916-7E0DA8101F6A}" dt="2023-08-04T16:31:37.704" v="842" actId="478"/>
          <ac:picMkLst>
            <pc:docMk/>
            <pc:sldMk cId="3491051308" sldId="574"/>
            <ac:picMk id="7" creationId="{5F800419-26A2-6FD5-D629-A168BFC60025}"/>
          </ac:picMkLst>
        </pc:picChg>
        <pc:picChg chg="del">
          <ac:chgData name="Lin, Xinming" userId="804290e4-0149-42f3-9128-8104b00a49c9" providerId="ADAL" clId="{E47B40CD-499F-4FCB-A916-7E0DA8101F6A}" dt="2023-08-04T16:31:38.221" v="843" actId="478"/>
          <ac:picMkLst>
            <pc:docMk/>
            <pc:sldMk cId="3491051308" sldId="574"/>
            <ac:picMk id="12" creationId="{6E7E8909-DB0B-C2FD-EE5D-B6E5B63A942A}"/>
          </ac:picMkLst>
        </pc:picChg>
        <pc:picChg chg="del">
          <ac:chgData name="Lin, Xinming" userId="804290e4-0149-42f3-9128-8104b00a49c9" providerId="ADAL" clId="{E47B40CD-499F-4FCB-A916-7E0DA8101F6A}" dt="2023-08-04T16:31:37.156" v="841" actId="478"/>
          <ac:picMkLst>
            <pc:docMk/>
            <pc:sldMk cId="3491051308" sldId="574"/>
            <ac:picMk id="17" creationId="{791CD8C6-673D-502C-8FCF-83AD75A1B54B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04T19:29:04.899" v="1317" actId="21"/>
        <pc:sldMkLst>
          <pc:docMk/>
          <pc:sldMk cId="787864234" sldId="575"/>
        </pc:sldMkLst>
        <pc:spChg chg="mod">
          <ac:chgData name="Lin, Xinming" userId="804290e4-0149-42f3-9128-8104b00a49c9" providerId="ADAL" clId="{E47B40CD-499F-4FCB-A916-7E0DA8101F6A}" dt="2023-08-04T17:16:41.711" v="1186"/>
          <ac:spMkLst>
            <pc:docMk/>
            <pc:sldMk cId="787864234" sldId="575"/>
            <ac:spMk id="9" creationId="{24D9A1C9-21CE-463D-BB35-F6C7EDF9A2F5}"/>
          </ac:spMkLst>
        </pc:spChg>
        <pc:spChg chg="del mod topLvl">
          <ac:chgData name="Lin, Xinming" userId="804290e4-0149-42f3-9128-8104b00a49c9" providerId="ADAL" clId="{E47B40CD-499F-4FCB-A916-7E0DA8101F6A}" dt="2023-08-04T16:37:20.284" v="945" actId="478"/>
          <ac:spMkLst>
            <pc:docMk/>
            <pc:sldMk cId="787864234" sldId="575"/>
            <ac:spMk id="11" creationId="{893EE8B6-5E2C-47E1-672D-593E44C49CA5}"/>
          </ac:spMkLst>
        </pc:spChg>
        <pc:spChg chg="add del mod">
          <ac:chgData name="Lin, Xinming" userId="804290e4-0149-42f3-9128-8104b00a49c9" providerId="ADAL" clId="{E47B40CD-499F-4FCB-A916-7E0DA8101F6A}" dt="2023-08-04T16:33:45.700" v="876" actId="21"/>
          <ac:spMkLst>
            <pc:docMk/>
            <pc:sldMk cId="787864234" sldId="575"/>
            <ac:spMk id="12" creationId="{09D805AB-81D6-3C77-F252-FBF3E03CD278}"/>
          </ac:spMkLst>
        </pc:spChg>
        <pc:spChg chg="del mod topLvl">
          <ac:chgData name="Lin, Xinming" userId="804290e4-0149-42f3-9128-8104b00a49c9" providerId="ADAL" clId="{E47B40CD-499F-4FCB-A916-7E0DA8101F6A}" dt="2023-08-04T16:35:10.508" v="902" actId="21"/>
          <ac:spMkLst>
            <pc:docMk/>
            <pc:sldMk cId="787864234" sldId="575"/>
            <ac:spMk id="14" creationId="{B8918DAF-8CEA-872A-D964-819D9EE3F019}"/>
          </ac:spMkLst>
        </pc:spChg>
        <pc:spChg chg="add mod">
          <ac:chgData name="Lin, Xinming" userId="804290e4-0149-42f3-9128-8104b00a49c9" providerId="ADAL" clId="{E47B40CD-499F-4FCB-A916-7E0DA8101F6A}" dt="2023-08-04T16:33:55.750" v="879" actId="164"/>
          <ac:spMkLst>
            <pc:docMk/>
            <pc:sldMk cId="787864234" sldId="575"/>
            <ac:spMk id="15" creationId="{AF82B85F-0B24-4260-BDA6-2001CAE98A0E}"/>
          </ac:spMkLst>
        </pc:spChg>
        <pc:spChg chg="add mod ord">
          <ac:chgData name="Lin, Xinming" userId="804290e4-0149-42f3-9128-8104b00a49c9" providerId="ADAL" clId="{E47B40CD-499F-4FCB-A916-7E0DA8101F6A}" dt="2023-08-04T19:28:24.551" v="1314" actId="20577"/>
          <ac:spMkLst>
            <pc:docMk/>
            <pc:sldMk cId="787864234" sldId="575"/>
            <ac:spMk id="24" creationId="{FC703516-AE54-ECF6-0DB1-26C256DCA30C}"/>
          </ac:spMkLst>
        </pc:spChg>
        <pc:spChg chg="add mod">
          <ac:chgData name="Lin, Xinming" userId="804290e4-0149-42f3-9128-8104b00a49c9" providerId="ADAL" clId="{E47B40CD-499F-4FCB-A916-7E0DA8101F6A}" dt="2023-08-04T16:44:15.867" v="989" actId="164"/>
          <ac:spMkLst>
            <pc:docMk/>
            <pc:sldMk cId="787864234" sldId="575"/>
            <ac:spMk id="30" creationId="{D2E8FFA3-1336-0F9F-99CA-0C02B7592589}"/>
          </ac:spMkLst>
        </pc:spChg>
        <pc:grpChg chg="del mod">
          <ac:chgData name="Lin, Xinming" userId="804290e4-0149-42f3-9128-8104b00a49c9" providerId="ADAL" clId="{E47B40CD-499F-4FCB-A916-7E0DA8101F6A}" dt="2023-08-04T16:37:17.818" v="944" actId="478"/>
          <ac:grpSpMkLst>
            <pc:docMk/>
            <pc:sldMk cId="787864234" sldId="575"/>
            <ac:grpSpMk id="17" creationId="{094B3964-321E-59D1-CA72-4B60A59667ED}"/>
          </ac:grpSpMkLst>
        </pc:grpChg>
        <pc:grpChg chg="del mod">
          <ac:chgData name="Lin, Xinming" userId="804290e4-0149-42f3-9128-8104b00a49c9" providerId="ADAL" clId="{E47B40CD-499F-4FCB-A916-7E0DA8101F6A}" dt="2023-08-04T16:34:05.040" v="880" actId="165"/>
          <ac:grpSpMkLst>
            <pc:docMk/>
            <pc:sldMk cId="787864234" sldId="575"/>
            <ac:grpSpMk id="18" creationId="{3B30BB30-B977-392E-9E89-7C0C01585751}"/>
          </ac:grpSpMkLst>
        </pc:grpChg>
        <pc:grpChg chg="del">
          <ac:chgData name="Lin, Xinming" userId="804290e4-0149-42f3-9128-8104b00a49c9" providerId="ADAL" clId="{E47B40CD-499F-4FCB-A916-7E0DA8101F6A}" dt="2023-08-04T16:32:33.842" v="853" actId="478"/>
          <ac:grpSpMkLst>
            <pc:docMk/>
            <pc:sldMk cId="787864234" sldId="575"/>
            <ac:grpSpMk id="20" creationId="{8EDCA97E-10A3-E82F-9413-8517C7A25365}"/>
          </ac:grpSpMkLst>
        </pc:grpChg>
        <pc:grpChg chg="add mod">
          <ac:chgData name="Lin, Xinming" userId="804290e4-0149-42f3-9128-8104b00a49c9" providerId="ADAL" clId="{E47B40CD-499F-4FCB-A916-7E0DA8101F6A}" dt="2023-08-04T17:16:43.752" v="1187" actId="1076"/>
          <ac:grpSpMkLst>
            <pc:docMk/>
            <pc:sldMk cId="787864234" sldId="575"/>
            <ac:grpSpMk id="21" creationId="{0CAE6ABB-91F4-BA99-29C8-AA7D21BE7BF2}"/>
          </ac:grpSpMkLst>
        </pc:grpChg>
        <pc:grpChg chg="add mod">
          <ac:chgData name="Lin, Xinming" userId="804290e4-0149-42f3-9128-8104b00a49c9" providerId="ADAL" clId="{E47B40CD-499F-4FCB-A916-7E0DA8101F6A}" dt="2023-08-04T17:16:46.190" v="1188" actId="1076"/>
          <ac:grpSpMkLst>
            <pc:docMk/>
            <pc:sldMk cId="787864234" sldId="575"/>
            <ac:grpSpMk id="27" creationId="{9669C3D9-A9B5-69FA-132B-251EAF142F1D}"/>
          </ac:grpSpMkLst>
        </pc:grpChg>
        <pc:grpChg chg="add del mod">
          <ac:chgData name="Lin, Xinming" userId="804290e4-0149-42f3-9128-8104b00a49c9" providerId="ADAL" clId="{E47B40CD-499F-4FCB-A916-7E0DA8101F6A}" dt="2023-08-04T19:29:04.899" v="1317" actId="21"/>
          <ac:grpSpMkLst>
            <pc:docMk/>
            <pc:sldMk cId="787864234" sldId="575"/>
            <ac:grpSpMk id="31" creationId="{C53E71D1-B8C8-E309-585F-6AC89AD3650A}"/>
          </ac:grpSpMkLst>
        </pc:grpChg>
        <pc:picChg chg="del topLvl">
          <ac:chgData name="Lin, Xinming" userId="804290e4-0149-42f3-9128-8104b00a49c9" providerId="ADAL" clId="{E47B40CD-499F-4FCB-A916-7E0DA8101F6A}" dt="2023-08-04T16:37:17.818" v="944" actId="478"/>
          <ac:picMkLst>
            <pc:docMk/>
            <pc:sldMk cId="787864234" sldId="575"/>
            <ac:picMk id="7" creationId="{F07E3109-4923-FEB5-C74B-C163B82D0244}"/>
          </ac:picMkLst>
        </pc:picChg>
        <pc:picChg chg="add mod">
          <ac:chgData name="Lin, Xinming" userId="804290e4-0149-42f3-9128-8104b00a49c9" providerId="ADAL" clId="{E47B40CD-499F-4FCB-A916-7E0DA8101F6A}" dt="2023-08-04T16:33:55.750" v="879" actId="164"/>
          <ac:picMkLst>
            <pc:docMk/>
            <pc:sldMk cId="787864234" sldId="575"/>
            <ac:picMk id="10" creationId="{23439CFB-674D-80A6-A6CD-607E5A3D6B9A}"/>
          </ac:picMkLst>
        </pc:picChg>
        <pc:picChg chg="del mod topLvl">
          <ac:chgData name="Lin, Xinming" userId="804290e4-0149-42f3-9128-8104b00a49c9" providerId="ADAL" clId="{E47B40CD-499F-4FCB-A916-7E0DA8101F6A}" dt="2023-08-04T16:34:09.717" v="883" actId="478"/>
          <ac:picMkLst>
            <pc:docMk/>
            <pc:sldMk cId="787864234" sldId="575"/>
            <ac:picMk id="13" creationId="{CF25E076-E5EE-164E-434B-B9E3A1044057}"/>
          </ac:picMkLst>
        </pc:picChg>
        <pc:picChg chg="add del mod">
          <ac:chgData name="Lin, Xinming" userId="804290e4-0149-42f3-9128-8104b00a49c9" providerId="ADAL" clId="{E47B40CD-499F-4FCB-A916-7E0DA8101F6A}" dt="2023-08-04T16:36:20.308" v="934" actId="478"/>
          <ac:picMkLst>
            <pc:docMk/>
            <pc:sldMk cId="787864234" sldId="575"/>
            <ac:picMk id="23" creationId="{7F27B90C-7586-FA3F-89F2-1AC3BFFFB583}"/>
          </ac:picMkLst>
        </pc:picChg>
        <pc:picChg chg="add mod">
          <ac:chgData name="Lin, Xinming" userId="804290e4-0149-42f3-9128-8104b00a49c9" providerId="ADAL" clId="{E47B40CD-499F-4FCB-A916-7E0DA8101F6A}" dt="2023-08-04T16:37:41.035" v="949" actId="164"/>
          <ac:picMkLst>
            <pc:docMk/>
            <pc:sldMk cId="787864234" sldId="575"/>
            <ac:picMk id="26" creationId="{CDD50CED-C1FF-521B-0A07-C234C8425503}"/>
          </ac:picMkLst>
        </pc:picChg>
        <pc:picChg chg="add mod">
          <ac:chgData name="Lin, Xinming" userId="804290e4-0149-42f3-9128-8104b00a49c9" providerId="ADAL" clId="{E47B40CD-499F-4FCB-A916-7E0DA8101F6A}" dt="2023-08-04T16:44:15.867" v="989" actId="164"/>
          <ac:picMkLst>
            <pc:docMk/>
            <pc:sldMk cId="787864234" sldId="575"/>
            <ac:picMk id="29" creationId="{CF4828F7-6484-F27A-D7E7-9260570D07B2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04T19:30:07.894" v="1331" actId="255"/>
        <pc:sldMkLst>
          <pc:docMk/>
          <pc:sldMk cId="3318839887" sldId="576"/>
        </pc:sldMkLst>
        <pc:spChg chg="mod">
          <ac:chgData name="Lin, Xinming" userId="804290e4-0149-42f3-9128-8104b00a49c9" providerId="ADAL" clId="{E47B40CD-499F-4FCB-A916-7E0DA8101F6A}" dt="2023-08-04T16:49:36.252" v="1039"/>
          <ac:spMkLst>
            <pc:docMk/>
            <pc:sldMk cId="3318839887" sldId="576"/>
            <ac:spMk id="9" creationId="{24D9A1C9-21CE-463D-BB35-F6C7EDF9A2F5}"/>
          </ac:spMkLst>
        </pc:spChg>
        <pc:spChg chg="mod ord topLvl">
          <ac:chgData name="Lin, Xinming" userId="804290e4-0149-42f3-9128-8104b00a49c9" providerId="ADAL" clId="{E47B40CD-499F-4FCB-A916-7E0DA8101F6A}" dt="2023-08-04T17:03:02.208" v="1106" actId="1076"/>
          <ac:spMkLst>
            <pc:docMk/>
            <pc:sldMk cId="3318839887" sldId="576"/>
            <ac:spMk id="11" creationId="{893EE8B6-5E2C-47E1-672D-593E44C49CA5}"/>
          </ac:spMkLst>
        </pc:spChg>
        <pc:spChg chg="del topLvl">
          <ac:chgData name="Lin, Xinming" userId="804290e4-0149-42f3-9128-8104b00a49c9" providerId="ADAL" clId="{E47B40CD-499F-4FCB-A916-7E0DA8101F6A}" dt="2023-08-04T16:54:32.184" v="1077" actId="478"/>
          <ac:spMkLst>
            <pc:docMk/>
            <pc:sldMk cId="3318839887" sldId="576"/>
            <ac:spMk id="19" creationId="{28F1EEFD-4A31-8C4A-F0BE-ED5A1720BF86}"/>
          </ac:spMkLst>
        </pc:spChg>
        <pc:spChg chg="add mod">
          <ac:chgData name="Lin, Xinming" userId="804290e4-0149-42f3-9128-8104b00a49c9" providerId="ADAL" clId="{E47B40CD-499F-4FCB-A916-7E0DA8101F6A}" dt="2023-08-04T19:30:07.894" v="1331" actId="255"/>
          <ac:spMkLst>
            <pc:docMk/>
            <pc:sldMk cId="3318839887" sldId="576"/>
            <ac:spMk id="21" creationId="{1918B97C-09ED-0894-B437-76E7B546B53D}"/>
          </ac:spMkLst>
        </pc:spChg>
        <pc:spChg chg="add mod ord">
          <ac:chgData name="Lin, Xinming" userId="804290e4-0149-42f3-9128-8104b00a49c9" providerId="ADAL" clId="{E47B40CD-499F-4FCB-A916-7E0DA8101F6A}" dt="2023-08-04T17:01:37.113" v="1095" actId="166"/>
          <ac:spMkLst>
            <pc:docMk/>
            <pc:sldMk cId="3318839887" sldId="576"/>
            <ac:spMk id="24" creationId="{257808D2-CD0F-B4F5-9DF3-76B5D8327BE5}"/>
          </ac:spMkLst>
        </pc:spChg>
        <pc:spChg chg="mod">
          <ac:chgData name="Lin, Xinming" userId="804290e4-0149-42f3-9128-8104b00a49c9" providerId="ADAL" clId="{E47B40CD-499F-4FCB-A916-7E0DA8101F6A}" dt="2023-08-04T19:29:07.963" v="1318"/>
          <ac:spMkLst>
            <pc:docMk/>
            <pc:sldMk cId="3318839887" sldId="576"/>
            <ac:spMk id="31" creationId="{0EDEB94F-A839-5597-3C2C-D85C3B7BDF1F}"/>
          </ac:spMkLst>
        </pc:spChg>
        <pc:grpChg chg="del mod">
          <ac:chgData name="Lin, Xinming" userId="804290e4-0149-42f3-9128-8104b00a49c9" providerId="ADAL" clId="{E47B40CD-499F-4FCB-A916-7E0DA8101F6A}" dt="2023-08-04T16:50:29.635" v="1045" actId="478"/>
          <ac:grpSpMkLst>
            <pc:docMk/>
            <pc:sldMk cId="3318839887" sldId="576"/>
            <ac:grpSpMk id="17" creationId="{094B3964-321E-59D1-CA72-4B60A59667ED}"/>
          </ac:grpSpMkLst>
        </pc:grpChg>
        <pc:grpChg chg="del mod">
          <ac:chgData name="Lin, Xinming" userId="804290e4-0149-42f3-9128-8104b00a49c9" providerId="ADAL" clId="{E47B40CD-499F-4FCB-A916-7E0DA8101F6A}" dt="2023-08-04T16:51:56.843" v="1068" actId="478"/>
          <ac:grpSpMkLst>
            <pc:docMk/>
            <pc:sldMk cId="3318839887" sldId="576"/>
            <ac:grpSpMk id="18" creationId="{3B30BB30-B977-392E-9E89-7C0C01585751}"/>
          </ac:grpSpMkLst>
        </pc:grpChg>
        <pc:grpChg chg="del mod">
          <ac:chgData name="Lin, Xinming" userId="804290e4-0149-42f3-9128-8104b00a49c9" providerId="ADAL" clId="{E47B40CD-499F-4FCB-A916-7E0DA8101F6A}" dt="2023-08-04T16:54:32.184" v="1077" actId="478"/>
          <ac:grpSpMkLst>
            <pc:docMk/>
            <pc:sldMk cId="3318839887" sldId="576"/>
            <ac:grpSpMk id="20" creationId="{8EDCA97E-10A3-E82F-9413-8517C7A25365}"/>
          </ac:grpSpMkLst>
        </pc:grpChg>
        <pc:grpChg chg="add mod">
          <ac:chgData name="Lin, Xinming" userId="804290e4-0149-42f3-9128-8104b00a49c9" providerId="ADAL" clId="{E47B40CD-499F-4FCB-A916-7E0DA8101F6A}" dt="2023-08-04T19:29:50.088" v="1326" actId="14100"/>
          <ac:grpSpMkLst>
            <pc:docMk/>
            <pc:sldMk cId="3318839887" sldId="576"/>
            <ac:grpSpMk id="29" creationId="{65F13D71-2C63-7337-BEB7-472ED2BF8339}"/>
          </ac:grpSpMkLst>
        </pc:grpChg>
        <pc:picChg chg="del topLvl">
          <ac:chgData name="Lin, Xinming" userId="804290e4-0149-42f3-9128-8104b00a49c9" providerId="ADAL" clId="{E47B40CD-499F-4FCB-A916-7E0DA8101F6A}" dt="2023-08-04T16:50:29.635" v="1045" actId="478"/>
          <ac:picMkLst>
            <pc:docMk/>
            <pc:sldMk cId="3318839887" sldId="576"/>
            <ac:picMk id="7" creationId="{F07E3109-4923-FEB5-C74B-C163B82D0244}"/>
          </ac:picMkLst>
        </pc:picChg>
        <pc:picChg chg="add del mod">
          <ac:chgData name="Lin, Xinming" userId="804290e4-0149-42f3-9128-8104b00a49c9" providerId="ADAL" clId="{E47B40CD-499F-4FCB-A916-7E0DA8101F6A}" dt="2023-08-04T17:02:38.085" v="1098" actId="478"/>
          <ac:picMkLst>
            <pc:docMk/>
            <pc:sldMk cId="3318839887" sldId="576"/>
            <ac:picMk id="10" creationId="{6A1365E4-3431-7E5B-1BFF-37B4CCE29582}"/>
          </ac:picMkLst>
        </pc:picChg>
        <pc:picChg chg="add mod">
          <ac:chgData name="Lin, Xinming" userId="804290e4-0149-42f3-9128-8104b00a49c9" providerId="ADAL" clId="{E47B40CD-499F-4FCB-A916-7E0DA8101F6A}" dt="2023-08-04T19:30:02.375" v="1329" actId="1076"/>
          <ac:picMkLst>
            <pc:docMk/>
            <pc:sldMk cId="3318839887" sldId="576"/>
            <ac:picMk id="15" creationId="{ABF0B934-D594-2D8E-7943-19B80B0FBD36}"/>
          </ac:picMkLst>
        </pc:picChg>
        <pc:picChg chg="del topLvl">
          <ac:chgData name="Lin, Xinming" userId="804290e4-0149-42f3-9128-8104b00a49c9" providerId="ADAL" clId="{E47B40CD-499F-4FCB-A916-7E0DA8101F6A}" dt="2023-08-04T16:54:33.720" v="1078" actId="478"/>
          <ac:picMkLst>
            <pc:docMk/>
            <pc:sldMk cId="3318839887" sldId="576"/>
            <ac:picMk id="16" creationId="{E575867C-351E-37B7-CECB-823487E2AC23}"/>
          </ac:picMkLst>
        </pc:picChg>
        <pc:picChg chg="add del mod">
          <ac:chgData name="Lin, Xinming" userId="804290e4-0149-42f3-9128-8104b00a49c9" providerId="ADAL" clId="{E47B40CD-499F-4FCB-A916-7E0DA8101F6A}" dt="2023-08-04T17:01:19.267" v="1090" actId="478"/>
          <ac:picMkLst>
            <pc:docMk/>
            <pc:sldMk cId="3318839887" sldId="576"/>
            <ac:picMk id="23" creationId="{F75ABD91-5FFC-E5A1-1835-03AB1B5670B3}"/>
          </ac:picMkLst>
        </pc:picChg>
        <pc:picChg chg="add mod">
          <ac:chgData name="Lin, Xinming" userId="804290e4-0149-42f3-9128-8104b00a49c9" providerId="ADAL" clId="{E47B40CD-499F-4FCB-A916-7E0DA8101F6A}" dt="2023-08-04T19:29:44.490" v="1325" actId="14100"/>
          <ac:picMkLst>
            <pc:docMk/>
            <pc:sldMk cId="3318839887" sldId="576"/>
            <ac:picMk id="26" creationId="{9A1A5426-C170-59EC-6A35-81B180AE292B}"/>
          </ac:picMkLst>
        </pc:picChg>
        <pc:picChg chg="add mod">
          <ac:chgData name="Lin, Xinming" userId="804290e4-0149-42f3-9128-8104b00a49c9" providerId="ADAL" clId="{E47B40CD-499F-4FCB-A916-7E0DA8101F6A}" dt="2023-08-04T19:29:39.245" v="1324" actId="14100"/>
          <ac:picMkLst>
            <pc:docMk/>
            <pc:sldMk cId="3318839887" sldId="576"/>
            <ac:picMk id="28" creationId="{0541FE9F-8B43-E357-938C-AFF44518970D}"/>
          </ac:picMkLst>
        </pc:picChg>
        <pc:picChg chg="mod">
          <ac:chgData name="Lin, Xinming" userId="804290e4-0149-42f3-9128-8104b00a49c9" providerId="ADAL" clId="{E47B40CD-499F-4FCB-A916-7E0DA8101F6A}" dt="2023-08-04T19:29:53.840" v="1327" actId="1076"/>
          <ac:picMkLst>
            <pc:docMk/>
            <pc:sldMk cId="3318839887" sldId="576"/>
            <ac:picMk id="30" creationId="{B714DF97-DB49-BD47-9990-951D74AFF750}"/>
          </ac:picMkLst>
        </pc:picChg>
      </pc:sldChg>
      <pc:sldChg chg="add del">
        <pc:chgData name="Lin, Xinming" userId="804290e4-0149-42f3-9128-8104b00a49c9" providerId="ADAL" clId="{E47B40CD-499F-4FCB-A916-7E0DA8101F6A}" dt="2023-08-04T18:32:36.306" v="1199" actId="2696"/>
        <pc:sldMkLst>
          <pc:docMk/>
          <pc:sldMk cId="1668689399" sldId="577"/>
        </pc:sldMkLst>
      </pc:sldChg>
      <pc:sldChg chg="addSp delSp modSp add mod ord">
        <pc:chgData name="Lin, Xinming" userId="804290e4-0149-42f3-9128-8104b00a49c9" providerId="ADAL" clId="{E47B40CD-499F-4FCB-A916-7E0DA8101F6A}" dt="2023-08-04T18:33:22.841" v="1244" actId="20577"/>
        <pc:sldMkLst>
          <pc:docMk/>
          <pc:sldMk cId="2757804671" sldId="577"/>
        </pc:sldMkLst>
        <pc:spChg chg="mod">
          <ac:chgData name="Lin, Xinming" userId="804290e4-0149-42f3-9128-8104b00a49c9" providerId="ADAL" clId="{E47B40CD-499F-4FCB-A916-7E0DA8101F6A}" dt="2023-08-04T18:33:22.841" v="1244" actId="20577"/>
          <ac:spMkLst>
            <pc:docMk/>
            <pc:sldMk cId="2757804671" sldId="577"/>
            <ac:spMk id="2" creationId="{00000000-0000-0000-0000-000000000000}"/>
          </ac:spMkLst>
        </pc:spChg>
        <pc:picChg chg="add mod">
          <ac:chgData name="Lin, Xinming" userId="804290e4-0149-42f3-9128-8104b00a49c9" providerId="ADAL" clId="{E47B40CD-499F-4FCB-A916-7E0DA8101F6A}" dt="2023-08-04T18:33:13.496" v="1216" actId="1076"/>
          <ac:picMkLst>
            <pc:docMk/>
            <pc:sldMk cId="2757804671" sldId="577"/>
            <ac:picMk id="7" creationId="{141FA1A1-56A7-3265-E5F3-EC254D1188E0}"/>
          </ac:picMkLst>
        </pc:picChg>
        <pc:picChg chg="del">
          <ac:chgData name="Lin, Xinming" userId="804290e4-0149-42f3-9128-8104b00a49c9" providerId="ADAL" clId="{E47B40CD-499F-4FCB-A916-7E0DA8101F6A}" dt="2023-08-04T18:32:55.235" v="1203" actId="478"/>
          <ac:picMkLst>
            <pc:docMk/>
            <pc:sldMk cId="2757804671" sldId="577"/>
            <ac:picMk id="12" creationId="{17131450-4480-C11C-70C6-03681FA55309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04T19:27:51.394" v="1313" actId="1076"/>
        <pc:sldMkLst>
          <pc:docMk/>
          <pc:sldMk cId="3656526678" sldId="578"/>
        </pc:sldMkLst>
        <pc:spChg chg="mod">
          <ac:chgData name="Lin, Xinming" userId="804290e4-0149-42f3-9128-8104b00a49c9" providerId="ADAL" clId="{E47B40CD-499F-4FCB-A916-7E0DA8101F6A}" dt="2023-08-04T18:34:03.445" v="1283" actId="1076"/>
          <ac:spMkLst>
            <pc:docMk/>
            <pc:sldMk cId="3656526678" sldId="578"/>
            <ac:spMk id="2" creationId="{00000000-0000-0000-0000-000000000000}"/>
          </ac:spMkLst>
        </pc:spChg>
        <pc:picChg chg="del">
          <ac:chgData name="Lin, Xinming" userId="804290e4-0149-42f3-9128-8104b00a49c9" providerId="ADAL" clId="{E47B40CD-499F-4FCB-A916-7E0DA8101F6A}" dt="2023-08-04T18:33:28.170" v="1246" actId="478"/>
          <ac:picMkLst>
            <pc:docMk/>
            <pc:sldMk cId="3656526678" sldId="578"/>
            <ac:picMk id="7" creationId="{141FA1A1-56A7-3265-E5F3-EC254D1188E0}"/>
          </ac:picMkLst>
        </pc:picChg>
        <pc:picChg chg="add del mod">
          <ac:chgData name="Lin, Xinming" userId="804290e4-0149-42f3-9128-8104b00a49c9" providerId="ADAL" clId="{E47B40CD-499F-4FCB-A916-7E0DA8101F6A}" dt="2023-08-04T18:38:15.758" v="1288" actId="478"/>
          <ac:picMkLst>
            <pc:docMk/>
            <pc:sldMk cId="3656526678" sldId="578"/>
            <ac:picMk id="9" creationId="{FBB9304B-7B97-C582-D326-963451338C77}"/>
          </ac:picMkLst>
        </pc:picChg>
        <pc:picChg chg="add del mod">
          <ac:chgData name="Lin, Xinming" userId="804290e4-0149-42f3-9128-8104b00a49c9" providerId="ADAL" clId="{E47B40CD-499F-4FCB-A916-7E0DA8101F6A}" dt="2023-08-04T18:43:19.232" v="1299" actId="478"/>
          <ac:picMkLst>
            <pc:docMk/>
            <pc:sldMk cId="3656526678" sldId="578"/>
            <ac:picMk id="11" creationId="{BDEBE76F-83D4-DC7C-A50A-193606630A17}"/>
          </ac:picMkLst>
        </pc:picChg>
        <pc:picChg chg="add del mod">
          <ac:chgData name="Lin, Xinming" userId="804290e4-0149-42f3-9128-8104b00a49c9" providerId="ADAL" clId="{E47B40CD-499F-4FCB-A916-7E0DA8101F6A}" dt="2023-08-04T19:27:42.979" v="1305" actId="478"/>
          <ac:picMkLst>
            <pc:docMk/>
            <pc:sldMk cId="3656526678" sldId="578"/>
            <ac:picMk id="13" creationId="{E8C4E0D2-ED7D-98C1-BCA0-1F1582335B8F}"/>
          </ac:picMkLst>
        </pc:picChg>
        <pc:picChg chg="add mod">
          <ac:chgData name="Lin, Xinming" userId="804290e4-0149-42f3-9128-8104b00a49c9" providerId="ADAL" clId="{E47B40CD-499F-4FCB-A916-7E0DA8101F6A}" dt="2023-08-04T19:27:51.394" v="1313" actId="1076"/>
          <ac:picMkLst>
            <pc:docMk/>
            <pc:sldMk cId="3656526678" sldId="578"/>
            <ac:picMk id="15" creationId="{AD651947-C210-B028-9590-085C1C9291C0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16T22:54:35.517" v="1449" actId="1076"/>
        <pc:sldMkLst>
          <pc:docMk/>
          <pc:sldMk cId="1718092895" sldId="579"/>
        </pc:sldMkLst>
        <pc:spChg chg="del">
          <ac:chgData name="Lin, Xinming" userId="804290e4-0149-42f3-9128-8104b00a49c9" providerId="ADAL" clId="{E47B40CD-499F-4FCB-A916-7E0DA8101F6A}" dt="2023-08-11T22:48:13.159" v="1333" actId="478"/>
          <ac:spMkLst>
            <pc:docMk/>
            <pc:sldMk cId="1718092895" sldId="579"/>
            <ac:spMk id="10" creationId="{23B86B2D-538A-DD5D-60F3-19DF4AA9986B}"/>
          </ac:spMkLst>
        </pc:spChg>
        <pc:spChg chg="del">
          <ac:chgData name="Lin, Xinming" userId="804290e4-0149-42f3-9128-8104b00a49c9" providerId="ADAL" clId="{E47B40CD-499F-4FCB-A916-7E0DA8101F6A}" dt="2023-08-11T22:48:14.810" v="1334" actId="478"/>
          <ac:spMkLst>
            <pc:docMk/>
            <pc:sldMk cId="1718092895" sldId="579"/>
            <ac:spMk id="14" creationId="{D0E66B29-EBFB-061A-3070-DCB3BFF84A64}"/>
          </ac:spMkLst>
        </pc:spChg>
        <pc:spChg chg="add mod">
          <ac:chgData name="Lin, Xinming" userId="804290e4-0149-42f3-9128-8104b00a49c9" providerId="ADAL" clId="{E47B40CD-499F-4FCB-A916-7E0DA8101F6A}" dt="2023-08-11T22:50:23.588" v="1371" actId="164"/>
          <ac:spMkLst>
            <pc:docMk/>
            <pc:sldMk cId="1718092895" sldId="579"/>
            <ac:spMk id="16" creationId="{7EC46403-8722-1652-2829-34B0DDD01B55}"/>
          </ac:spMkLst>
        </pc:spChg>
        <pc:spChg chg="add mod">
          <ac:chgData name="Lin, Xinming" userId="804290e4-0149-42f3-9128-8104b00a49c9" providerId="ADAL" clId="{E47B40CD-499F-4FCB-A916-7E0DA8101F6A}" dt="2023-08-11T22:50:23.588" v="1371" actId="164"/>
          <ac:spMkLst>
            <pc:docMk/>
            <pc:sldMk cId="1718092895" sldId="579"/>
            <ac:spMk id="18" creationId="{200B903F-7ACB-1D9E-50E1-E588295C1AE9}"/>
          </ac:spMkLst>
        </pc:spChg>
        <pc:spChg chg="add mod">
          <ac:chgData name="Lin, Xinming" userId="804290e4-0149-42f3-9128-8104b00a49c9" providerId="ADAL" clId="{E47B40CD-499F-4FCB-A916-7E0DA8101F6A}" dt="2023-08-11T22:50:23.588" v="1371" actId="164"/>
          <ac:spMkLst>
            <pc:docMk/>
            <pc:sldMk cId="1718092895" sldId="579"/>
            <ac:spMk id="19" creationId="{D2C86B73-8360-A482-CE63-07CFDEC5FFAA}"/>
          </ac:spMkLst>
        </pc:spChg>
        <pc:spChg chg="add mod">
          <ac:chgData name="Lin, Xinming" userId="804290e4-0149-42f3-9128-8104b00a49c9" providerId="ADAL" clId="{E47B40CD-499F-4FCB-A916-7E0DA8101F6A}" dt="2023-08-16T22:46:15.697" v="1432" actId="164"/>
          <ac:spMkLst>
            <pc:docMk/>
            <pc:sldMk cId="1718092895" sldId="579"/>
            <ac:spMk id="22" creationId="{32689251-4766-1E8E-211C-E4A10DA28A52}"/>
          </ac:spMkLst>
        </pc:spChg>
        <pc:spChg chg="add mod">
          <ac:chgData name="Lin, Xinming" userId="804290e4-0149-42f3-9128-8104b00a49c9" providerId="ADAL" clId="{E47B40CD-499F-4FCB-A916-7E0DA8101F6A}" dt="2023-08-16T22:46:15.697" v="1432" actId="164"/>
          <ac:spMkLst>
            <pc:docMk/>
            <pc:sldMk cId="1718092895" sldId="579"/>
            <ac:spMk id="23" creationId="{7874C263-754B-165D-BAEB-C835FC5BAADF}"/>
          </ac:spMkLst>
        </pc:spChg>
        <pc:spChg chg="add mod">
          <ac:chgData name="Lin, Xinming" userId="804290e4-0149-42f3-9128-8104b00a49c9" providerId="ADAL" clId="{E47B40CD-499F-4FCB-A916-7E0DA8101F6A}" dt="2023-08-16T22:46:15.697" v="1432" actId="164"/>
          <ac:spMkLst>
            <pc:docMk/>
            <pc:sldMk cId="1718092895" sldId="579"/>
            <ac:spMk id="24" creationId="{9283630B-16C4-1005-1F69-D9A78343D3CE}"/>
          </ac:spMkLst>
        </pc:spChg>
        <pc:grpChg chg="add del mod">
          <ac:chgData name="Lin, Xinming" userId="804290e4-0149-42f3-9128-8104b00a49c9" providerId="ADAL" clId="{E47B40CD-499F-4FCB-A916-7E0DA8101F6A}" dt="2023-08-16T22:45:12.589" v="1424" actId="478"/>
          <ac:grpSpMkLst>
            <pc:docMk/>
            <pc:sldMk cId="1718092895" sldId="579"/>
            <ac:grpSpMk id="20" creationId="{2363E5C7-F70D-14E2-B6F9-84F9585B98BB}"/>
          </ac:grpSpMkLst>
        </pc:grpChg>
        <pc:grpChg chg="add mod">
          <ac:chgData name="Lin, Xinming" userId="804290e4-0149-42f3-9128-8104b00a49c9" providerId="ADAL" clId="{E47B40CD-499F-4FCB-A916-7E0DA8101F6A}" dt="2023-08-16T22:54:35.517" v="1449" actId="1076"/>
          <ac:grpSpMkLst>
            <pc:docMk/>
            <pc:sldMk cId="1718092895" sldId="579"/>
            <ac:grpSpMk id="25" creationId="{C661E9F4-2A64-24DA-4B1F-F97654D4B8C8}"/>
          </ac:grpSpMkLst>
        </pc:grpChg>
        <pc:picChg chg="add del mod">
          <ac:chgData name="Lin, Xinming" userId="804290e4-0149-42f3-9128-8104b00a49c9" providerId="ADAL" clId="{E47B40CD-499F-4FCB-A916-7E0DA8101F6A}" dt="2023-08-16T22:42:14.775" v="1404" actId="478"/>
          <ac:picMkLst>
            <pc:docMk/>
            <pc:sldMk cId="1718092895" sldId="579"/>
            <ac:picMk id="7" creationId="{3B1699B7-C515-E12F-8D6D-E0B1FF218B90}"/>
          </ac:picMkLst>
        </pc:picChg>
        <pc:picChg chg="del">
          <ac:chgData name="Lin, Xinming" userId="804290e4-0149-42f3-9128-8104b00a49c9" providerId="ADAL" clId="{E47B40CD-499F-4FCB-A916-7E0DA8101F6A}" dt="2023-08-11T22:48:15.363" v="1335" actId="478"/>
          <ac:picMkLst>
            <pc:docMk/>
            <pc:sldMk cId="1718092895" sldId="579"/>
            <ac:picMk id="7" creationId="{7D2B4DDA-13CC-9EB1-E0D6-AE17B7C245DB}"/>
          </ac:picMkLst>
        </pc:picChg>
        <pc:picChg chg="add mod">
          <ac:chgData name="Lin, Xinming" userId="804290e4-0149-42f3-9128-8104b00a49c9" providerId="ADAL" clId="{E47B40CD-499F-4FCB-A916-7E0DA8101F6A}" dt="2023-08-11T22:50:23.588" v="1371" actId="164"/>
          <ac:picMkLst>
            <pc:docMk/>
            <pc:sldMk cId="1718092895" sldId="579"/>
            <ac:picMk id="9" creationId="{0378F9D8-8A3D-8B4E-500D-963F189DE1C8}"/>
          </ac:picMkLst>
        </pc:picChg>
        <pc:picChg chg="add mod">
          <ac:chgData name="Lin, Xinming" userId="804290e4-0149-42f3-9128-8104b00a49c9" providerId="ADAL" clId="{E47B40CD-499F-4FCB-A916-7E0DA8101F6A}" dt="2023-08-16T22:46:15.697" v="1432" actId="164"/>
          <ac:picMkLst>
            <pc:docMk/>
            <pc:sldMk cId="1718092895" sldId="579"/>
            <ac:picMk id="11" creationId="{91624EE9-A7AD-8CDC-C142-C1F2BD0C4B72}"/>
          </ac:picMkLst>
        </pc:picChg>
        <pc:picChg chg="add mod">
          <ac:chgData name="Lin, Xinming" userId="804290e4-0149-42f3-9128-8104b00a49c9" providerId="ADAL" clId="{E47B40CD-499F-4FCB-A916-7E0DA8101F6A}" dt="2023-08-11T22:50:23.588" v="1371" actId="164"/>
          <ac:picMkLst>
            <pc:docMk/>
            <pc:sldMk cId="1718092895" sldId="579"/>
            <ac:picMk id="12" creationId="{9A06D736-1740-9353-CB48-EF4395C62D5F}"/>
          </ac:picMkLst>
        </pc:picChg>
        <pc:picChg chg="add mod">
          <ac:chgData name="Lin, Xinming" userId="804290e4-0149-42f3-9128-8104b00a49c9" providerId="ADAL" clId="{E47B40CD-499F-4FCB-A916-7E0DA8101F6A}" dt="2023-08-16T22:46:15.697" v="1432" actId="164"/>
          <ac:picMkLst>
            <pc:docMk/>
            <pc:sldMk cId="1718092895" sldId="579"/>
            <ac:picMk id="14" creationId="{505CF567-C382-C03E-1D03-3D3EDC48108D}"/>
          </ac:picMkLst>
        </pc:picChg>
        <pc:picChg chg="add del mod">
          <ac:chgData name="Lin, Xinming" userId="804290e4-0149-42f3-9128-8104b00a49c9" providerId="ADAL" clId="{E47B40CD-499F-4FCB-A916-7E0DA8101F6A}" dt="2023-08-16T22:45:11.818" v="1423" actId="478"/>
          <ac:picMkLst>
            <pc:docMk/>
            <pc:sldMk cId="1718092895" sldId="579"/>
            <ac:picMk id="15" creationId="{7E03C14C-7B2B-770B-62F6-25D33CE0517D}"/>
          </ac:picMkLst>
        </pc:picChg>
        <pc:picChg chg="del">
          <ac:chgData name="Lin, Xinming" userId="804290e4-0149-42f3-9128-8104b00a49c9" providerId="ADAL" clId="{E47B40CD-499F-4FCB-A916-7E0DA8101F6A}" dt="2023-08-11T22:48:15.994" v="1336" actId="478"/>
          <ac:picMkLst>
            <pc:docMk/>
            <pc:sldMk cId="1718092895" sldId="579"/>
            <ac:picMk id="17" creationId="{1A603F5F-0AAF-7A31-BAB1-F9B0A07E5644}"/>
          </ac:picMkLst>
        </pc:picChg>
        <pc:picChg chg="del">
          <ac:chgData name="Lin, Xinming" userId="804290e4-0149-42f3-9128-8104b00a49c9" providerId="ADAL" clId="{E47B40CD-499F-4FCB-A916-7E0DA8101F6A}" dt="2023-08-11T22:48:16.549" v="1337" actId="478"/>
          <ac:picMkLst>
            <pc:docMk/>
            <pc:sldMk cId="1718092895" sldId="579"/>
            <ac:picMk id="21" creationId="{0CB13EAD-6BD2-60F8-8DDE-0847AA3D56BD}"/>
          </ac:picMkLst>
        </pc:picChg>
        <pc:picChg chg="add mod">
          <ac:chgData name="Lin, Xinming" userId="804290e4-0149-42f3-9128-8104b00a49c9" providerId="ADAL" clId="{E47B40CD-499F-4FCB-A916-7E0DA8101F6A}" dt="2023-08-16T22:46:15.697" v="1432" actId="164"/>
          <ac:picMkLst>
            <pc:docMk/>
            <pc:sldMk cId="1718092895" sldId="579"/>
            <ac:picMk id="21" creationId="{E0C68492-440E-9EAC-DCE6-1FE6C006B0BF}"/>
          </ac:picMkLst>
        </pc:picChg>
        <pc:picChg chg="del">
          <ac:chgData name="Lin, Xinming" userId="804290e4-0149-42f3-9128-8104b00a49c9" providerId="ADAL" clId="{E47B40CD-499F-4FCB-A916-7E0DA8101F6A}" dt="2023-08-11T22:48:17.566" v="1339" actId="478"/>
          <ac:picMkLst>
            <pc:docMk/>
            <pc:sldMk cId="1718092895" sldId="579"/>
            <ac:picMk id="46" creationId="{0506BA57-29D6-668A-9ADD-B6319363F497}"/>
          </ac:picMkLst>
        </pc:picChg>
        <pc:picChg chg="del">
          <ac:chgData name="Lin, Xinming" userId="804290e4-0149-42f3-9128-8104b00a49c9" providerId="ADAL" clId="{E47B40CD-499F-4FCB-A916-7E0DA8101F6A}" dt="2023-08-11T22:48:17.128" v="1338" actId="478"/>
          <ac:picMkLst>
            <pc:docMk/>
            <pc:sldMk cId="1718092895" sldId="579"/>
            <ac:picMk id="48" creationId="{CFC0CA19-9E87-CF4A-76D5-9C7F9303A402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16T22:54:31.326" v="1448" actId="1076"/>
        <pc:sldMkLst>
          <pc:docMk/>
          <pc:sldMk cId="3986681960" sldId="580"/>
        </pc:sldMkLst>
        <pc:spChg chg="add mod">
          <ac:chgData name="Lin, Xinming" userId="804290e4-0149-42f3-9128-8104b00a49c9" providerId="ADAL" clId="{E47B40CD-499F-4FCB-A916-7E0DA8101F6A}" dt="2023-08-16T22:51:18.697" v="1442" actId="571"/>
          <ac:spMkLst>
            <pc:docMk/>
            <pc:sldMk cId="3986681960" sldId="580"/>
            <ac:spMk id="13" creationId="{F04D7C02-35CB-58BF-3576-CB87E29EB60E}"/>
          </ac:spMkLst>
        </pc:spChg>
        <pc:spChg chg="add mod">
          <ac:chgData name="Lin, Xinming" userId="804290e4-0149-42f3-9128-8104b00a49c9" providerId="ADAL" clId="{E47B40CD-499F-4FCB-A916-7E0DA8101F6A}" dt="2023-08-16T22:51:18.697" v="1442" actId="571"/>
          <ac:spMkLst>
            <pc:docMk/>
            <pc:sldMk cId="3986681960" sldId="580"/>
            <ac:spMk id="14" creationId="{39D48A2E-D981-1285-16F6-A68131592406}"/>
          </ac:spMkLst>
        </pc:spChg>
        <pc:spChg chg="add mod">
          <ac:chgData name="Lin, Xinming" userId="804290e4-0149-42f3-9128-8104b00a49c9" providerId="ADAL" clId="{E47B40CD-499F-4FCB-A916-7E0DA8101F6A}" dt="2023-08-16T22:51:18.697" v="1442" actId="571"/>
          <ac:spMkLst>
            <pc:docMk/>
            <pc:sldMk cId="3986681960" sldId="580"/>
            <ac:spMk id="15" creationId="{83E77F0E-ECF8-133A-127E-CFBB9A0131C7}"/>
          </ac:spMkLst>
        </pc:spChg>
        <pc:spChg chg="add mod">
          <ac:chgData name="Lin, Xinming" userId="804290e4-0149-42f3-9128-8104b00a49c9" providerId="ADAL" clId="{E47B40CD-499F-4FCB-A916-7E0DA8101F6A}" dt="2023-08-16T22:51:18.697" v="1442" actId="571"/>
          <ac:spMkLst>
            <pc:docMk/>
            <pc:sldMk cId="3986681960" sldId="580"/>
            <ac:spMk id="16" creationId="{52F340DB-DCF5-A254-83FD-75BC4D94DAAC}"/>
          </ac:spMkLst>
        </pc:spChg>
        <pc:spChg chg="add mod">
          <ac:chgData name="Lin, Xinming" userId="804290e4-0149-42f3-9128-8104b00a49c9" providerId="ADAL" clId="{E47B40CD-499F-4FCB-A916-7E0DA8101F6A}" dt="2023-08-16T22:51:44.957" v="1446" actId="164"/>
          <ac:spMkLst>
            <pc:docMk/>
            <pc:sldMk cId="3986681960" sldId="580"/>
            <ac:spMk id="18" creationId="{5BCBB09F-4EE4-CC4C-07D0-66E4679461E2}"/>
          </ac:spMkLst>
        </pc:spChg>
        <pc:spChg chg="add mod">
          <ac:chgData name="Lin, Xinming" userId="804290e4-0149-42f3-9128-8104b00a49c9" providerId="ADAL" clId="{E47B40CD-499F-4FCB-A916-7E0DA8101F6A}" dt="2023-08-16T22:51:44.957" v="1446" actId="164"/>
          <ac:spMkLst>
            <pc:docMk/>
            <pc:sldMk cId="3986681960" sldId="580"/>
            <ac:spMk id="19" creationId="{D6982D52-7026-A85E-FA3E-44EACBB79041}"/>
          </ac:spMkLst>
        </pc:spChg>
        <pc:grpChg chg="add mod">
          <ac:chgData name="Lin, Xinming" userId="804290e4-0149-42f3-9128-8104b00a49c9" providerId="ADAL" clId="{E47B40CD-499F-4FCB-A916-7E0DA8101F6A}" dt="2023-08-16T22:51:18.697" v="1442" actId="571"/>
          <ac:grpSpMkLst>
            <pc:docMk/>
            <pc:sldMk cId="3986681960" sldId="580"/>
            <ac:grpSpMk id="17" creationId="{3BEA8F8D-877C-C7FA-7024-1683C84CF397}"/>
          </ac:grpSpMkLst>
        </pc:grpChg>
        <pc:grpChg chg="del">
          <ac:chgData name="Lin, Xinming" userId="804290e4-0149-42f3-9128-8104b00a49c9" providerId="ADAL" clId="{E47B40CD-499F-4FCB-A916-7E0DA8101F6A}" dt="2023-08-11T22:56:24.170" v="1374" actId="478"/>
          <ac:grpSpMkLst>
            <pc:docMk/>
            <pc:sldMk cId="3986681960" sldId="580"/>
            <ac:grpSpMk id="20" creationId="{2363E5C7-F70D-14E2-B6F9-84F9585B98BB}"/>
          </ac:grpSpMkLst>
        </pc:grpChg>
        <pc:grpChg chg="add mod">
          <ac:chgData name="Lin, Xinming" userId="804290e4-0149-42f3-9128-8104b00a49c9" providerId="ADAL" clId="{E47B40CD-499F-4FCB-A916-7E0DA8101F6A}" dt="2023-08-16T22:54:31.326" v="1448" actId="1076"/>
          <ac:grpSpMkLst>
            <pc:docMk/>
            <pc:sldMk cId="3986681960" sldId="580"/>
            <ac:grpSpMk id="20" creationId="{B5C006F2-81C7-619A-9620-477DF0478B91}"/>
          </ac:grpSpMkLst>
        </pc:grpChg>
        <pc:grpChg chg="add mod">
          <ac:chgData name="Lin, Xinming" userId="804290e4-0149-42f3-9128-8104b00a49c9" providerId="ADAL" clId="{E47B40CD-499F-4FCB-A916-7E0DA8101F6A}" dt="2023-08-16T22:51:18.697" v="1442" actId="571"/>
          <ac:grpSpMkLst>
            <pc:docMk/>
            <pc:sldMk cId="3986681960" sldId="580"/>
            <ac:grpSpMk id="21" creationId="{5F74198B-75DB-B828-F959-C16B00A88694}"/>
          </ac:grpSpMkLst>
        </pc:grpChg>
        <pc:grpChg chg="add del mod">
          <ac:chgData name="Lin, Xinming" userId="804290e4-0149-42f3-9128-8104b00a49c9" providerId="ADAL" clId="{E47B40CD-499F-4FCB-A916-7E0DA8101F6A}" dt="2023-08-16T22:51:35.071" v="1445" actId="478"/>
          <ac:grpSpMkLst>
            <pc:docMk/>
            <pc:sldMk cId="3986681960" sldId="580"/>
            <ac:grpSpMk id="22" creationId="{97099C25-9F2C-7FFD-F188-81D666C4DB4F}"/>
          </ac:grpSpMkLst>
        </pc:grpChg>
        <pc:picChg chg="add mod">
          <ac:chgData name="Lin, Xinming" userId="804290e4-0149-42f3-9128-8104b00a49c9" providerId="ADAL" clId="{E47B40CD-499F-4FCB-A916-7E0DA8101F6A}" dt="2023-08-16T22:51:18.697" v="1442" actId="571"/>
          <ac:picMkLst>
            <pc:docMk/>
            <pc:sldMk cId="3986681960" sldId="580"/>
            <ac:picMk id="7" creationId="{0DC9E811-B455-0E91-4D24-54053AD8F1FE}"/>
          </ac:picMkLst>
        </pc:picChg>
        <pc:picChg chg="add mod">
          <ac:chgData name="Lin, Xinming" userId="804290e4-0149-42f3-9128-8104b00a49c9" providerId="ADAL" clId="{E47B40CD-499F-4FCB-A916-7E0DA8101F6A}" dt="2023-08-16T22:51:44.957" v="1446" actId="164"/>
          <ac:picMkLst>
            <pc:docMk/>
            <pc:sldMk cId="3986681960" sldId="580"/>
            <ac:picMk id="9" creationId="{475DDE00-26DC-380B-AB5E-6361DFFF0B50}"/>
          </ac:picMkLst>
        </pc:picChg>
        <pc:picChg chg="add mod">
          <ac:chgData name="Lin, Xinming" userId="804290e4-0149-42f3-9128-8104b00a49c9" providerId="ADAL" clId="{E47B40CD-499F-4FCB-A916-7E0DA8101F6A}" dt="2023-08-16T22:51:18.697" v="1442" actId="571"/>
          <ac:picMkLst>
            <pc:docMk/>
            <pc:sldMk cId="3986681960" sldId="580"/>
            <ac:picMk id="11" creationId="{9000D4C8-8658-EF94-BB90-B45488EC332B}"/>
          </ac:picMkLst>
        </pc:picChg>
        <pc:picChg chg="add mod">
          <ac:chgData name="Lin, Xinming" userId="804290e4-0149-42f3-9128-8104b00a49c9" providerId="ADAL" clId="{E47B40CD-499F-4FCB-A916-7E0DA8101F6A}" dt="2023-08-16T22:51:44.957" v="1446" actId="164"/>
          <ac:picMkLst>
            <pc:docMk/>
            <pc:sldMk cId="3986681960" sldId="580"/>
            <ac:picMk id="12" creationId="{0B35C632-3F68-71FB-EABA-EF26A14F4442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16T23:17:58.269" v="1751" actId="20577"/>
        <pc:sldMkLst>
          <pc:docMk/>
          <pc:sldMk cId="442585242" sldId="581"/>
        </pc:sldMkLst>
        <pc:spChg chg="mod">
          <ac:chgData name="Lin, Xinming" userId="804290e4-0149-42f3-9128-8104b00a49c9" providerId="ADAL" clId="{E47B40CD-499F-4FCB-A916-7E0DA8101F6A}" dt="2023-08-16T22:54:50.810" v="1472" actId="20577"/>
          <ac:spMkLst>
            <pc:docMk/>
            <pc:sldMk cId="442585242" sldId="581"/>
            <ac:spMk id="2" creationId="{00000000-0000-0000-0000-000000000000}"/>
          </ac:spMkLst>
        </pc:spChg>
        <pc:grpChg chg="del">
          <ac:chgData name="Lin, Xinming" userId="804290e4-0149-42f3-9128-8104b00a49c9" providerId="ADAL" clId="{E47B40CD-499F-4FCB-A916-7E0DA8101F6A}" dt="2023-08-16T22:54:41.602" v="1451" actId="478"/>
          <ac:grpSpMkLst>
            <pc:docMk/>
            <pc:sldMk cId="442585242" sldId="581"/>
            <ac:grpSpMk id="20" creationId="{B5C006F2-81C7-619A-9620-477DF0478B91}"/>
          </ac:grpSpMkLst>
        </pc:grpChg>
        <pc:graphicFrameChg chg="add del mod modGraphic">
          <ac:chgData name="Lin, Xinming" userId="804290e4-0149-42f3-9128-8104b00a49c9" providerId="ADAL" clId="{E47B40CD-499F-4FCB-A916-7E0DA8101F6A}" dt="2023-08-16T23:17:58.269" v="1751" actId="20577"/>
          <ac:graphicFrameMkLst>
            <pc:docMk/>
            <pc:sldMk cId="442585242" sldId="581"/>
            <ac:graphicFrameMk id="3" creationId="{1626154E-417F-55BE-9FF4-1BBBB623F7DA}"/>
          </ac:graphicFrameMkLst>
        </pc:graphicFrameChg>
      </pc:sldChg>
      <pc:sldChg chg="addSp delSp modSp add mod ord">
        <pc:chgData name="Lin, Xinming" userId="804290e4-0149-42f3-9128-8104b00a49c9" providerId="ADAL" clId="{E47B40CD-499F-4FCB-A916-7E0DA8101F6A}" dt="2023-09-11T16:26:41.380" v="1817" actId="1076"/>
        <pc:sldMkLst>
          <pc:docMk/>
          <pc:sldMk cId="4119670145" sldId="582"/>
        </pc:sldMkLst>
        <pc:spChg chg="add mod">
          <ac:chgData name="Lin, Xinming" userId="804290e4-0149-42f3-9128-8104b00a49c9" providerId="ADAL" clId="{E47B40CD-499F-4FCB-A916-7E0DA8101F6A}" dt="2023-09-11T16:20:31.916" v="1775" actId="1076"/>
          <ac:spMkLst>
            <pc:docMk/>
            <pc:sldMk cId="4119670145" sldId="582"/>
            <ac:spMk id="10" creationId="{E29DCB50-4726-5BBB-82F7-D93E8225CEA0}"/>
          </ac:spMkLst>
        </pc:spChg>
        <pc:spChg chg="add mod">
          <ac:chgData name="Lin, Xinming" userId="804290e4-0149-42f3-9128-8104b00a49c9" providerId="ADAL" clId="{E47B40CD-499F-4FCB-A916-7E0DA8101F6A}" dt="2023-09-11T16:25:16.382" v="1795" actId="20577"/>
          <ac:spMkLst>
            <pc:docMk/>
            <pc:sldMk cId="4119670145" sldId="582"/>
            <ac:spMk id="14" creationId="{21068A28-FF67-4BBE-78A0-E556B6CE548F}"/>
          </ac:spMkLst>
        </pc:spChg>
        <pc:spChg chg="add mod">
          <ac:chgData name="Lin, Xinming" userId="804290e4-0149-42f3-9128-8104b00a49c9" providerId="ADAL" clId="{E47B40CD-499F-4FCB-A916-7E0DA8101F6A}" dt="2023-09-11T16:26:03.127" v="1811" actId="1035"/>
          <ac:spMkLst>
            <pc:docMk/>
            <pc:sldMk cId="4119670145" sldId="582"/>
            <ac:spMk id="17" creationId="{E2498343-6BB7-F77C-1A18-C357280DDA71}"/>
          </ac:spMkLst>
        </pc:spChg>
        <pc:spChg chg="del">
          <ac:chgData name="Lin, Xinming" userId="804290e4-0149-42f3-9128-8104b00a49c9" providerId="ADAL" clId="{E47B40CD-499F-4FCB-A916-7E0DA8101F6A}" dt="2023-09-11T16:18:16.546" v="1759" actId="478"/>
          <ac:spMkLst>
            <pc:docMk/>
            <pc:sldMk cId="4119670145" sldId="582"/>
            <ac:spMk id="21" creationId="{1918B97C-09ED-0894-B437-76E7B546B53D}"/>
          </ac:spMkLst>
        </pc:spChg>
        <pc:spChg chg="del">
          <ac:chgData name="Lin, Xinming" userId="804290e4-0149-42f3-9128-8104b00a49c9" providerId="ADAL" clId="{E47B40CD-499F-4FCB-A916-7E0DA8101F6A}" dt="2023-09-11T16:18:02.148" v="1756" actId="478"/>
          <ac:spMkLst>
            <pc:docMk/>
            <pc:sldMk cId="4119670145" sldId="582"/>
            <ac:spMk id="24" creationId="{257808D2-CD0F-B4F5-9DF3-76B5D8327BE5}"/>
          </ac:spMkLst>
        </pc:spChg>
        <pc:grpChg chg="mod ord">
          <ac:chgData name="Lin, Xinming" userId="804290e4-0149-42f3-9128-8104b00a49c9" providerId="ADAL" clId="{E47B40CD-499F-4FCB-A916-7E0DA8101F6A}" dt="2023-09-11T16:26:17.891" v="1813" actId="167"/>
          <ac:grpSpMkLst>
            <pc:docMk/>
            <pc:sldMk cId="4119670145" sldId="582"/>
            <ac:grpSpMk id="29" creationId="{65F13D71-2C63-7337-BEB7-472ED2BF8339}"/>
          </ac:grpSpMkLst>
        </pc:grpChg>
        <pc:picChg chg="add mod">
          <ac:chgData name="Lin, Xinming" userId="804290e4-0149-42f3-9128-8104b00a49c9" providerId="ADAL" clId="{E47B40CD-499F-4FCB-A916-7E0DA8101F6A}" dt="2023-09-11T16:26:41.380" v="1817" actId="1076"/>
          <ac:picMkLst>
            <pc:docMk/>
            <pc:sldMk cId="4119670145" sldId="582"/>
            <ac:picMk id="7" creationId="{CB03E406-FAEC-FF08-A475-7BDB86939F04}"/>
          </ac:picMkLst>
        </pc:picChg>
        <pc:picChg chg="add mod">
          <ac:chgData name="Lin, Xinming" userId="804290e4-0149-42f3-9128-8104b00a49c9" providerId="ADAL" clId="{E47B40CD-499F-4FCB-A916-7E0DA8101F6A}" dt="2023-09-11T16:25:41.673" v="1799" actId="1076"/>
          <ac:picMkLst>
            <pc:docMk/>
            <pc:sldMk cId="4119670145" sldId="582"/>
            <ac:picMk id="13" creationId="{8B400B0E-7F38-9385-49DF-E60E056136DE}"/>
          </ac:picMkLst>
        </pc:picChg>
        <pc:picChg chg="del">
          <ac:chgData name="Lin, Xinming" userId="804290e4-0149-42f3-9128-8104b00a49c9" providerId="ADAL" clId="{E47B40CD-499F-4FCB-A916-7E0DA8101F6A}" dt="2023-09-11T16:18:15.130" v="1758" actId="478"/>
          <ac:picMkLst>
            <pc:docMk/>
            <pc:sldMk cId="4119670145" sldId="582"/>
            <ac:picMk id="15" creationId="{ABF0B934-D594-2D8E-7943-19B80B0FBD36}"/>
          </ac:picMkLst>
        </pc:picChg>
        <pc:picChg chg="del">
          <ac:chgData name="Lin, Xinming" userId="804290e4-0149-42f3-9128-8104b00a49c9" providerId="ADAL" clId="{E47B40CD-499F-4FCB-A916-7E0DA8101F6A}" dt="2023-09-11T16:18:00.572" v="1755" actId="478"/>
          <ac:picMkLst>
            <pc:docMk/>
            <pc:sldMk cId="4119670145" sldId="582"/>
            <ac:picMk id="26" creationId="{9A1A5426-C170-59EC-6A35-81B180AE292B}"/>
          </ac:picMkLst>
        </pc:picChg>
        <pc:picChg chg="mod ord">
          <ac:chgData name="Lin, Xinming" userId="804290e4-0149-42f3-9128-8104b00a49c9" providerId="ADAL" clId="{E47B40CD-499F-4FCB-A916-7E0DA8101F6A}" dt="2023-09-11T16:26:27.837" v="1816" actId="167"/>
          <ac:picMkLst>
            <pc:docMk/>
            <pc:sldMk cId="4119670145" sldId="582"/>
            <ac:picMk id="28" creationId="{0541FE9F-8B43-E357-938C-AFF44518970D}"/>
          </ac:picMkLst>
        </pc:picChg>
        <pc:picChg chg="mod">
          <ac:chgData name="Lin, Xinming" userId="804290e4-0149-42f3-9128-8104b00a49c9" providerId="ADAL" clId="{E47B40CD-499F-4FCB-A916-7E0DA8101F6A}" dt="2023-09-11T16:18:36.838" v="1764" actId="962"/>
          <ac:picMkLst>
            <pc:docMk/>
            <pc:sldMk cId="4119670145" sldId="582"/>
            <ac:picMk id="30" creationId="{B714DF97-DB49-BD47-9990-951D74AFF750}"/>
          </ac:picMkLst>
        </pc:picChg>
      </pc:sldChg>
      <pc:sldChg chg="addSp delSp modSp add del mod">
        <pc:chgData name="Lin, Xinming" userId="804290e4-0149-42f3-9128-8104b00a49c9" providerId="ADAL" clId="{E47B40CD-499F-4FCB-A916-7E0DA8101F6A}" dt="2023-09-11T23:34:51.399" v="1866" actId="2696"/>
        <pc:sldMkLst>
          <pc:docMk/>
          <pc:sldMk cId="2259366989" sldId="583"/>
        </pc:sldMkLst>
        <pc:spChg chg="del mod">
          <ac:chgData name="Lin, Xinming" userId="804290e4-0149-42f3-9128-8104b00a49c9" providerId="ADAL" clId="{E47B40CD-499F-4FCB-A916-7E0DA8101F6A}" dt="2023-09-11T16:28:42.279" v="1828" actId="478"/>
          <ac:spMkLst>
            <pc:docMk/>
            <pc:sldMk cId="2259366989" sldId="583"/>
            <ac:spMk id="9" creationId="{24D9A1C9-21CE-463D-BB35-F6C7EDF9A2F5}"/>
          </ac:spMkLst>
        </pc:spChg>
        <pc:spChg chg="del">
          <ac:chgData name="Lin, Xinming" userId="804290e4-0149-42f3-9128-8104b00a49c9" providerId="ADAL" clId="{E47B40CD-499F-4FCB-A916-7E0DA8101F6A}" dt="2023-09-11T16:28:28.174" v="1825" actId="478"/>
          <ac:spMkLst>
            <pc:docMk/>
            <pc:sldMk cId="2259366989" sldId="583"/>
            <ac:spMk id="10" creationId="{E29DCB50-4726-5BBB-82F7-D93E8225CEA0}"/>
          </ac:spMkLst>
        </pc:spChg>
        <pc:spChg chg="del">
          <ac:chgData name="Lin, Xinming" userId="804290e4-0149-42f3-9128-8104b00a49c9" providerId="ADAL" clId="{E47B40CD-499F-4FCB-A916-7E0DA8101F6A}" dt="2023-09-11T16:28:31.547" v="1826" actId="478"/>
          <ac:spMkLst>
            <pc:docMk/>
            <pc:sldMk cId="2259366989" sldId="583"/>
            <ac:spMk id="11" creationId="{893EE8B6-5E2C-47E1-672D-593E44C49CA5}"/>
          </ac:spMkLst>
        </pc:spChg>
        <pc:spChg chg="add del mod">
          <ac:chgData name="Lin, Xinming" userId="804290e4-0149-42f3-9128-8104b00a49c9" providerId="ADAL" clId="{E47B40CD-499F-4FCB-A916-7E0DA8101F6A}" dt="2023-09-11T16:28:47.977" v="1831" actId="478"/>
          <ac:spMkLst>
            <pc:docMk/>
            <pc:sldMk cId="2259366989" sldId="583"/>
            <ac:spMk id="12" creationId="{1B7240D8-0374-7C98-A424-E440F72DDE3B}"/>
          </ac:spMkLst>
        </pc:spChg>
        <pc:spChg chg="del">
          <ac:chgData name="Lin, Xinming" userId="804290e4-0149-42f3-9128-8104b00a49c9" providerId="ADAL" clId="{E47B40CD-499F-4FCB-A916-7E0DA8101F6A}" dt="2023-09-11T16:28:17.634" v="1819" actId="478"/>
          <ac:spMkLst>
            <pc:docMk/>
            <pc:sldMk cId="2259366989" sldId="583"/>
            <ac:spMk id="14" creationId="{21068A28-FF67-4BBE-78A0-E556B6CE548F}"/>
          </ac:spMkLst>
        </pc:spChg>
        <pc:spChg chg="add mod">
          <ac:chgData name="Lin, Xinming" userId="804290e4-0149-42f3-9128-8104b00a49c9" providerId="ADAL" clId="{E47B40CD-499F-4FCB-A916-7E0DA8101F6A}" dt="2023-09-11T16:29:01.925" v="1835" actId="1076"/>
          <ac:spMkLst>
            <pc:docMk/>
            <pc:sldMk cId="2259366989" sldId="583"/>
            <ac:spMk id="16" creationId="{52749599-2DCC-113B-03FE-D88FA14EAAC0}"/>
          </ac:spMkLst>
        </pc:spChg>
        <pc:spChg chg="del">
          <ac:chgData name="Lin, Xinming" userId="804290e4-0149-42f3-9128-8104b00a49c9" providerId="ADAL" clId="{E47B40CD-499F-4FCB-A916-7E0DA8101F6A}" dt="2023-09-11T16:28:20.880" v="1821" actId="478"/>
          <ac:spMkLst>
            <pc:docMk/>
            <pc:sldMk cId="2259366989" sldId="583"/>
            <ac:spMk id="17" creationId="{E2498343-6BB7-F77C-1A18-C357280DDA71}"/>
          </ac:spMkLst>
        </pc:spChg>
        <pc:grpChg chg="del">
          <ac:chgData name="Lin, Xinming" userId="804290e4-0149-42f3-9128-8104b00a49c9" providerId="ADAL" clId="{E47B40CD-499F-4FCB-A916-7E0DA8101F6A}" dt="2023-09-11T16:28:44.529" v="1830" actId="478"/>
          <ac:grpSpMkLst>
            <pc:docMk/>
            <pc:sldMk cId="2259366989" sldId="583"/>
            <ac:grpSpMk id="29" creationId="{65F13D71-2C63-7337-BEB7-472ED2BF8339}"/>
          </ac:grpSpMkLst>
        </pc:grpChg>
        <pc:picChg chg="del">
          <ac:chgData name="Lin, Xinming" userId="804290e4-0149-42f3-9128-8104b00a49c9" providerId="ADAL" clId="{E47B40CD-499F-4FCB-A916-7E0DA8101F6A}" dt="2023-09-11T16:28:21.721" v="1822" actId="478"/>
          <ac:picMkLst>
            <pc:docMk/>
            <pc:sldMk cId="2259366989" sldId="583"/>
            <ac:picMk id="7" creationId="{CB03E406-FAEC-FF08-A475-7BDB86939F04}"/>
          </ac:picMkLst>
        </pc:picChg>
        <pc:picChg chg="del">
          <ac:chgData name="Lin, Xinming" userId="804290e4-0149-42f3-9128-8104b00a49c9" providerId="ADAL" clId="{E47B40CD-499F-4FCB-A916-7E0DA8101F6A}" dt="2023-09-11T16:28:18.529" v="1820" actId="478"/>
          <ac:picMkLst>
            <pc:docMk/>
            <pc:sldMk cId="2259366989" sldId="583"/>
            <ac:picMk id="13" creationId="{8B400B0E-7F38-9385-49DF-E60E056136DE}"/>
          </ac:picMkLst>
        </pc:picChg>
        <pc:picChg chg="del">
          <ac:chgData name="Lin, Xinming" userId="804290e4-0149-42f3-9128-8104b00a49c9" providerId="ADAL" clId="{E47B40CD-499F-4FCB-A916-7E0DA8101F6A}" dt="2023-09-11T16:28:23.764" v="1824" actId="478"/>
          <ac:picMkLst>
            <pc:docMk/>
            <pc:sldMk cId="2259366989" sldId="583"/>
            <ac:picMk id="28" creationId="{0541FE9F-8B43-E357-938C-AFF44518970D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9-12T15:12:31.894" v="1980" actId="1076"/>
        <pc:sldMkLst>
          <pc:docMk/>
          <pc:sldMk cId="2773976150" sldId="584"/>
        </pc:sldMkLst>
        <pc:spChg chg="mod">
          <ac:chgData name="Lin, Xinming" userId="804290e4-0149-42f3-9128-8104b00a49c9" providerId="ADAL" clId="{E47B40CD-499F-4FCB-A916-7E0DA8101F6A}" dt="2023-09-11T23:34:42.142" v="1864" actId="20577"/>
          <ac:spMkLst>
            <pc:docMk/>
            <pc:sldMk cId="2773976150" sldId="584"/>
            <ac:spMk id="2" creationId="{00000000-0000-0000-0000-000000000000}"/>
          </ac:spMkLst>
        </pc:spChg>
        <pc:spChg chg="add mod">
          <ac:chgData name="Lin, Xinming" userId="804290e4-0149-42f3-9128-8104b00a49c9" providerId="ADAL" clId="{E47B40CD-499F-4FCB-A916-7E0DA8101F6A}" dt="2023-09-11T16:36:58.524" v="1857" actId="1076"/>
          <ac:spMkLst>
            <pc:docMk/>
            <pc:sldMk cId="2773976150" sldId="584"/>
            <ac:spMk id="3" creationId="{BC9B2E9A-069D-9B4F-F694-C9CEED1781CB}"/>
          </ac:spMkLst>
        </pc:spChg>
        <pc:spChg chg="add mod">
          <ac:chgData name="Lin, Xinming" userId="804290e4-0149-42f3-9128-8104b00a49c9" providerId="ADAL" clId="{E47B40CD-499F-4FCB-A916-7E0DA8101F6A}" dt="2023-09-12T15:11:55.206" v="1971" actId="1582"/>
          <ac:spMkLst>
            <pc:docMk/>
            <pc:sldMk cId="2773976150" sldId="584"/>
            <ac:spMk id="16" creationId="{5DE369E5-53B6-1350-3C06-C26AD3DB0BE4}"/>
          </ac:spMkLst>
        </pc:spChg>
        <pc:spChg chg="add mod">
          <ac:chgData name="Lin, Xinming" userId="804290e4-0149-42f3-9128-8104b00a49c9" providerId="ADAL" clId="{E47B40CD-499F-4FCB-A916-7E0DA8101F6A}" dt="2023-09-12T15:12:07.521" v="1976" actId="1035"/>
          <ac:spMkLst>
            <pc:docMk/>
            <pc:sldMk cId="2773976150" sldId="584"/>
            <ac:spMk id="17" creationId="{A378BBD9-F174-15CD-E5A5-97011C832938}"/>
          </ac:spMkLst>
        </pc:spChg>
        <pc:spChg chg="add mod">
          <ac:chgData name="Lin, Xinming" userId="804290e4-0149-42f3-9128-8104b00a49c9" providerId="ADAL" clId="{E47B40CD-499F-4FCB-A916-7E0DA8101F6A}" dt="2023-09-12T15:12:26.152" v="1978" actId="1076"/>
          <ac:spMkLst>
            <pc:docMk/>
            <pc:sldMk cId="2773976150" sldId="584"/>
            <ac:spMk id="18" creationId="{2CA4133F-E919-D839-A194-3D38553676AC}"/>
          </ac:spMkLst>
        </pc:spChg>
        <pc:spChg chg="add mod">
          <ac:chgData name="Lin, Xinming" userId="804290e4-0149-42f3-9128-8104b00a49c9" providerId="ADAL" clId="{E47B40CD-499F-4FCB-A916-7E0DA8101F6A}" dt="2023-09-12T15:12:31.894" v="1980" actId="1076"/>
          <ac:spMkLst>
            <pc:docMk/>
            <pc:sldMk cId="2773976150" sldId="584"/>
            <ac:spMk id="19" creationId="{6BDBBA85-741D-843D-0898-9AAEFAF065D7}"/>
          </ac:spMkLst>
        </pc:spChg>
        <pc:spChg chg="del mod topLvl">
          <ac:chgData name="Lin, Xinming" userId="804290e4-0149-42f3-9128-8104b00a49c9" providerId="ADAL" clId="{E47B40CD-499F-4FCB-A916-7E0DA8101F6A}" dt="2023-09-11T16:36:00.055" v="1843" actId="478"/>
          <ac:spMkLst>
            <pc:docMk/>
            <pc:sldMk cId="2773976150" sldId="584"/>
            <ac:spMk id="22" creationId="{32689251-4766-1E8E-211C-E4A10DA28A52}"/>
          </ac:spMkLst>
        </pc:spChg>
        <pc:spChg chg="del mod topLvl">
          <ac:chgData name="Lin, Xinming" userId="804290e4-0149-42f3-9128-8104b00a49c9" providerId="ADAL" clId="{E47B40CD-499F-4FCB-A916-7E0DA8101F6A}" dt="2023-09-11T16:36:02.429" v="1844" actId="478"/>
          <ac:spMkLst>
            <pc:docMk/>
            <pc:sldMk cId="2773976150" sldId="584"/>
            <ac:spMk id="23" creationId="{7874C263-754B-165D-BAEB-C835FC5BAADF}"/>
          </ac:spMkLst>
        </pc:spChg>
        <pc:spChg chg="mod topLvl">
          <ac:chgData name="Lin, Xinming" userId="804290e4-0149-42f3-9128-8104b00a49c9" providerId="ADAL" clId="{E47B40CD-499F-4FCB-A916-7E0DA8101F6A}" dt="2023-09-11T16:35:51.598" v="1840" actId="1076"/>
          <ac:spMkLst>
            <pc:docMk/>
            <pc:sldMk cId="2773976150" sldId="584"/>
            <ac:spMk id="24" creationId="{9283630B-16C4-1005-1F69-D9A78343D3CE}"/>
          </ac:spMkLst>
        </pc:spChg>
        <pc:grpChg chg="del">
          <ac:chgData name="Lin, Xinming" userId="804290e4-0149-42f3-9128-8104b00a49c9" providerId="ADAL" clId="{E47B40CD-499F-4FCB-A916-7E0DA8101F6A}" dt="2023-09-11T16:35:47.723" v="1839" actId="165"/>
          <ac:grpSpMkLst>
            <pc:docMk/>
            <pc:sldMk cId="2773976150" sldId="584"/>
            <ac:grpSpMk id="25" creationId="{C661E9F4-2A64-24DA-4B1F-F97654D4B8C8}"/>
          </ac:grpSpMkLst>
        </pc:grpChg>
        <pc:picChg chg="add mod">
          <ac:chgData name="Lin, Xinming" userId="804290e4-0149-42f3-9128-8104b00a49c9" providerId="ADAL" clId="{E47B40CD-499F-4FCB-A916-7E0DA8101F6A}" dt="2023-09-12T14:59:22.828" v="1889" actId="1076"/>
          <ac:picMkLst>
            <pc:docMk/>
            <pc:sldMk cId="2773976150" sldId="584"/>
            <ac:picMk id="9" creationId="{5D2052DA-97F3-B9BC-AA10-33886A2D460A}"/>
          </ac:picMkLst>
        </pc:picChg>
        <pc:picChg chg="mod topLvl">
          <ac:chgData name="Lin, Xinming" userId="804290e4-0149-42f3-9128-8104b00a49c9" providerId="ADAL" clId="{E47B40CD-499F-4FCB-A916-7E0DA8101F6A}" dt="2023-09-11T16:36:40.391" v="1853" actId="1076"/>
          <ac:picMkLst>
            <pc:docMk/>
            <pc:sldMk cId="2773976150" sldId="584"/>
            <ac:picMk id="11" creationId="{91624EE9-A7AD-8CDC-C142-C1F2BD0C4B72}"/>
          </ac:picMkLst>
        </pc:picChg>
        <pc:picChg chg="add mod">
          <ac:chgData name="Lin, Xinming" userId="804290e4-0149-42f3-9128-8104b00a49c9" providerId="ADAL" clId="{E47B40CD-499F-4FCB-A916-7E0DA8101F6A}" dt="2023-09-12T15:00:48.710" v="1903" actId="1076"/>
          <ac:picMkLst>
            <pc:docMk/>
            <pc:sldMk cId="2773976150" sldId="584"/>
            <ac:picMk id="12" creationId="{FD3F8492-C4FA-EA5A-23F2-AA9D917BC8FF}"/>
          </ac:picMkLst>
        </pc:picChg>
        <pc:picChg chg="mod topLvl">
          <ac:chgData name="Lin, Xinming" userId="804290e4-0149-42f3-9128-8104b00a49c9" providerId="ADAL" clId="{E47B40CD-499F-4FCB-A916-7E0DA8101F6A}" dt="2023-09-11T16:36:44.703" v="1854" actId="1076"/>
          <ac:picMkLst>
            <pc:docMk/>
            <pc:sldMk cId="2773976150" sldId="584"/>
            <ac:picMk id="14" creationId="{505CF567-C382-C03E-1D03-3D3EDC48108D}"/>
          </ac:picMkLst>
        </pc:picChg>
        <pc:picChg chg="add mod">
          <ac:chgData name="Lin, Xinming" userId="804290e4-0149-42f3-9128-8104b00a49c9" providerId="ADAL" clId="{E47B40CD-499F-4FCB-A916-7E0DA8101F6A}" dt="2023-09-12T15:00:28.744" v="1902" actId="1076"/>
          <ac:picMkLst>
            <pc:docMk/>
            <pc:sldMk cId="2773976150" sldId="584"/>
            <ac:picMk id="15" creationId="{706EEB84-0C19-A182-629A-A9F641CCB15F}"/>
          </ac:picMkLst>
        </pc:picChg>
        <pc:picChg chg="mod topLvl">
          <ac:chgData name="Lin, Xinming" userId="804290e4-0149-42f3-9128-8104b00a49c9" providerId="ADAL" clId="{E47B40CD-499F-4FCB-A916-7E0DA8101F6A}" dt="2023-09-11T16:36:46.510" v="1855" actId="1076"/>
          <ac:picMkLst>
            <pc:docMk/>
            <pc:sldMk cId="2773976150" sldId="584"/>
            <ac:picMk id="21" creationId="{E0C68492-440E-9EAC-DCE6-1FE6C006B0BF}"/>
          </ac:picMkLst>
        </pc:picChg>
      </pc:sldChg>
      <pc:sldChg chg="addSp delSp modSp add del mod">
        <pc:chgData name="Lin, Xinming" userId="804290e4-0149-42f3-9128-8104b00a49c9" providerId="ADAL" clId="{E47B40CD-499F-4FCB-A916-7E0DA8101F6A}" dt="2023-09-12T14:58:46.509" v="1882" actId="2696"/>
        <pc:sldMkLst>
          <pc:docMk/>
          <pc:sldMk cId="3921653922" sldId="585"/>
        </pc:sldMkLst>
        <pc:spChg chg="mod">
          <ac:chgData name="Lin, Xinming" userId="804290e4-0149-42f3-9128-8104b00a49c9" providerId="ADAL" clId="{E47B40CD-499F-4FCB-A916-7E0DA8101F6A}" dt="2023-09-11T23:34:54.534" v="1869" actId="20577"/>
          <ac:spMkLst>
            <pc:docMk/>
            <pc:sldMk cId="3921653922" sldId="585"/>
            <ac:spMk id="2" creationId="{00000000-0000-0000-0000-000000000000}"/>
          </ac:spMkLst>
        </pc:spChg>
        <pc:picChg chg="add del mod">
          <ac:chgData name="Lin, Xinming" userId="804290e4-0149-42f3-9128-8104b00a49c9" providerId="ADAL" clId="{E47B40CD-499F-4FCB-A916-7E0DA8101F6A}" dt="2023-09-11T23:36:23.273" v="1874" actId="478"/>
          <ac:picMkLst>
            <pc:docMk/>
            <pc:sldMk cId="3921653922" sldId="585"/>
            <ac:picMk id="9" creationId="{C9373BFF-0D0E-5F1B-5D03-75839A4D3EC7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9-12T15:39:42.030" v="2000" actId="20577"/>
        <pc:sldMkLst>
          <pc:docMk/>
          <pc:sldMk cId="2031454027" sldId="586"/>
        </pc:sldMkLst>
        <pc:spChg chg="mod">
          <ac:chgData name="Lin, Xinming" userId="804290e4-0149-42f3-9128-8104b00a49c9" providerId="ADAL" clId="{E47B40CD-499F-4FCB-A916-7E0DA8101F6A}" dt="2023-09-12T15:39:42.030" v="2000" actId="20577"/>
          <ac:spMkLst>
            <pc:docMk/>
            <pc:sldMk cId="2031454027" sldId="586"/>
            <ac:spMk id="2" creationId="{00000000-0000-0000-0000-000000000000}"/>
          </ac:spMkLst>
        </pc:spChg>
        <pc:spChg chg="add mod">
          <ac:chgData name="Lin, Xinming" userId="804290e4-0149-42f3-9128-8104b00a49c9" providerId="ADAL" clId="{E47B40CD-499F-4FCB-A916-7E0DA8101F6A}" dt="2023-09-12T14:58:50.943" v="1884" actId="1076"/>
          <ac:spMkLst>
            <pc:docMk/>
            <pc:sldMk cId="2031454027" sldId="586"/>
            <ac:spMk id="3" creationId="{F889CAC4-C196-D5A9-D94E-0C141E3EDF82}"/>
          </ac:spMkLst>
        </pc:spChg>
        <pc:spChg chg="del mod">
          <ac:chgData name="Lin, Xinming" userId="804290e4-0149-42f3-9128-8104b00a49c9" providerId="ADAL" clId="{E47B40CD-499F-4FCB-A916-7E0DA8101F6A}" dt="2023-09-12T15:01:33.217" v="1908" actId="478"/>
          <ac:spMkLst>
            <pc:docMk/>
            <pc:sldMk cId="2031454027" sldId="586"/>
            <ac:spMk id="18" creationId="{5BCBB09F-4EE4-CC4C-07D0-66E4679461E2}"/>
          </ac:spMkLst>
        </pc:spChg>
        <pc:spChg chg="del">
          <ac:chgData name="Lin, Xinming" userId="804290e4-0149-42f3-9128-8104b00a49c9" providerId="ADAL" clId="{E47B40CD-499F-4FCB-A916-7E0DA8101F6A}" dt="2023-09-12T15:01:37.617" v="1909" actId="478"/>
          <ac:spMkLst>
            <pc:docMk/>
            <pc:sldMk cId="2031454027" sldId="586"/>
            <ac:spMk id="19" creationId="{D6982D52-7026-A85E-FA3E-44EACBB79041}"/>
          </ac:spMkLst>
        </pc:spChg>
        <pc:spChg chg="add mod">
          <ac:chgData name="Lin, Xinming" userId="804290e4-0149-42f3-9128-8104b00a49c9" providerId="ADAL" clId="{E47B40CD-499F-4FCB-A916-7E0DA8101F6A}" dt="2023-09-12T15:13:24.711" v="1983" actId="1038"/>
          <ac:spMkLst>
            <pc:docMk/>
            <pc:sldMk cId="2031454027" sldId="586"/>
            <ac:spMk id="29" creationId="{1A8B9756-0980-B276-B73F-C2205A93204B}"/>
          </ac:spMkLst>
        </pc:spChg>
        <pc:spChg chg="add mod">
          <ac:chgData name="Lin, Xinming" userId="804290e4-0149-42f3-9128-8104b00a49c9" providerId="ADAL" clId="{E47B40CD-499F-4FCB-A916-7E0DA8101F6A}" dt="2023-09-12T15:13:40.876" v="1987" actId="1076"/>
          <ac:spMkLst>
            <pc:docMk/>
            <pc:sldMk cId="2031454027" sldId="586"/>
            <ac:spMk id="30" creationId="{5CFEA0F7-FC2F-901F-B267-FD0180F13A73}"/>
          </ac:spMkLst>
        </pc:spChg>
        <pc:spChg chg="add mod">
          <ac:chgData name="Lin, Xinming" userId="804290e4-0149-42f3-9128-8104b00a49c9" providerId="ADAL" clId="{E47B40CD-499F-4FCB-A916-7E0DA8101F6A}" dt="2023-09-12T15:14:00.047" v="1992" actId="14100"/>
          <ac:spMkLst>
            <pc:docMk/>
            <pc:sldMk cId="2031454027" sldId="586"/>
            <ac:spMk id="31" creationId="{CE37257E-79B7-EF8D-AA55-632D715B7BBA}"/>
          </ac:spMkLst>
        </pc:spChg>
        <pc:spChg chg="add mod">
          <ac:chgData name="Lin, Xinming" userId="804290e4-0149-42f3-9128-8104b00a49c9" providerId="ADAL" clId="{E47B40CD-499F-4FCB-A916-7E0DA8101F6A}" dt="2023-09-12T15:14:10.946" v="1996" actId="1076"/>
          <ac:spMkLst>
            <pc:docMk/>
            <pc:sldMk cId="2031454027" sldId="586"/>
            <ac:spMk id="32" creationId="{E6D24F80-5E9C-D7C9-AF96-923B85FF29CA}"/>
          </ac:spMkLst>
        </pc:spChg>
        <pc:grpChg chg="mod">
          <ac:chgData name="Lin, Xinming" userId="804290e4-0149-42f3-9128-8104b00a49c9" providerId="ADAL" clId="{E47B40CD-499F-4FCB-A916-7E0DA8101F6A}" dt="2023-09-12T15:14:05.704" v="1995" actId="1076"/>
          <ac:grpSpMkLst>
            <pc:docMk/>
            <pc:sldMk cId="2031454027" sldId="586"/>
            <ac:grpSpMk id="20" creationId="{B5C006F2-81C7-619A-9620-477DF0478B91}"/>
          </ac:grpSpMkLst>
        </pc:grpChg>
        <pc:picChg chg="mod">
          <ac:chgData name="Lin, Xinming" userId="804290e4-0149-42f3-9128-8104b00a49c9" providerId="ADAL" clId="{E47B40CD-499F-4FCB-A916-7E0DA8101F6A}" dt="2023-09-12T15:01:24.318" v="1906" actId="14100"/>
          <ac:picMkLst>
            <pc:docMk/>
            <pc:sldMk cId="2031454027" sldId="586"/>
            <ac:picMk id="9" creationId="{475DDE00-26DC-380B-AB5E-6361DFFF0B50}"/>
          </ac:picMkLst>
        </pc:picChg>
        <pc:picChg chg="add mod">
          <ac:chgData name="Lin, Xinming" userId="804290e4-0149-42f3-9128-8104b00a49c9" providerId="ADAL" clId="{E47B40CD-499F-4FCB-A916-7E0DA8101F6A}" dt="2023-09-12T15:02:55.751" v="1927" actId="1076"/>
          <ac:picMkLst>
            <pc:docMk/>
            <pc:sldMk cId="2031454027" sldId="586"/>
            <ac:picMk id="10" creationId="{5280A479-4EE5-4CE1-67F8-9ACD20C1DCE1}"/>
          </ac:picMkLst>
        </pc:picChg>
        <pc:picChg chg="mod">
          <ac:chgData name="Lin, Xinming" userId="804290e4-0149-42f3-9128-8104b00a49c9" providerId="ADAL" clId="{E47B40CD-499F-4FCB-A916-7E0DA8101F6A}" dt="2023-09-12T15:02:51.307" v="1926" actId="1037"/>
          <ac:picMkLst>
            <pc:docMk/>
            <pc:sldMk cId="2031454027" sldId="586"/>
            <ac:picMk id="12" creationId="{0B35C632-3F68-71FB-EABA-EF26A14F4442}"/>
          </ac:picMkLst>
        </pc:picChg>
        <pc:picChg chg="add del mod">
          <ac:chgData name="Lin, Xinming" userId="804290e4-0149-42f3-9128-8104b00a49c9" providerId="ADAL" clId="{E47B40CD-499F-4FCB-A916-7E0DA8101F6A}" dt="2023-09-12T15:10:21.573" v="1954" actId="478"/>
          <ac:picMkLst>
            <pc:docMk/>
            <pc:sldMk cId="2031454027" sldId="586"/>
            <ac:picMk id="13" creationId="{806607A9-E587-39D4-2E44-55B4723D3547}"/>
          </ac:picMkLst>
        </pc:picChg>
        <pc:picChg chg="add del mod">
          <ac:chgData name="Lin, Xinming" userId="804290e4-0149-42f3-9128-8104b00a49c9" providerId="ADAL" clId="{E47B40CD-499F-4FCB-A916-7E0DA8101F6A}" dt="2023-09-12T15:09:14.442" v="1946" actId="478"/>
          <ac:picMkLst>
            <pc:docMk/>
            <pc:sldMk cId="2031454027" sldId="586"/>
            <ac:picMk id="15" creationId="{BA4126C0-35DF-6EF1-413B-0FC312DA0AF3}"/>
          </ac:picMkLst>
        </pc:picChg>
        <pc:picChg chg="add del mod">
          <ac:chgData name="Lin, Xinming" userId="804290e4-0149-42f3-9128-8104b00a49c9" providerId="ADAL" clId="{E47B40CD-499F-4FCB-A916-7E0DA8101F6A}" dt="2023-09-12T15:10:09.228" v="1950" actId="478"/>
          <ac:picMkLst>
            <pc:docMk/>
            <pc:sldMk cId="2031454027" sldId="586"/>
            <ac:picMk id="17" creationId="{4DB7CD62-ACB7-CB57-CEF7-AAF7552AF692}"/>
          </ac:picMkLst>
        </pc:picChg>
        <pc:picChg chg="add del mod">
          <ac:chgData name="Lin, Xinming" userId="804290e4-0149-42f3-9128-8104b00a49c9" providerId="ADAL" clId="{E47B40CD-499F-4FCB-A916-7E0DA8101F6A}" dt="2023-09-12T15:09:47.036" v="1948" actId="478"/>
          <ac:picMkLst>
            <pc:docMk/>
            <pc:sldMk cId="2031454027" sldId="586"/>
            <ac:picMk id="22" creationId="{8050A344-0026-5ED4-3C09-C59F64E2A46E}"/>
          </ac:picMkLst>
        </pc:picChg>
        <pc:picChg chg="add mod">
          <ac:chgData name="Lin, Xinming" userId="804290e4-0149-42f3-9128-8104b00a49c9" providerId="ADAL" clId="{E47B40CD-499F-4FCB-A916-7E0DA8101F6A}" dt="2023-09-12T15:10:18.601" v="1953" actId="1076"/>
          <ac:picMkLst>
            <pc:docMk/>
            <pc:sldMk cId="2031454027" sldId="586"/>
            <ac:picMk id="24" creationId="{AB7731C5-B44B-ECAF-13E5-DF0FB6E17F5E}"/>
          </ac:picMkLst>
        </pc:picChg>
        <pc:picChg chg="add mod">
          <ac:chgData name="Lin, Xinming" userId="804290e4-0149-42f3-9128-8104b00a49c9" providerId="ADAL" clId="{E47B40CD-499F-4FCB-A916-7E0DA8101F6A}" dt="2023-09-12T15:10:37.047" v="1960" actId="1076"/>
          <ac:picMkLst>
            <pc:docMk/>
            <pc:sldMk cId="2031454027" sldId="586"/>
            <ac:picMk id="26" creationId="{D313D29C-35F1-C224-742E-2AC04BAA2727}"/>
          </ac:picMkLst>
        </pc:picChg>
        <pc:picChg chg="add mod">
          <ac:chgData name="Lin, Xinming" userId="804290e4-0149-42f3-9128-8104b00a49c9" providerId="ADAL" clId="{E47B40CD-499F-4FCB-A916-7E0DA8101F6A}" dt="2023-09-12T15:10:52.573" v="1965" actId="1076"/>
          <ac:picMkLst>
            <pc:docMk/>
            <pc:sldMk cId="2031454027" sldId="586"/>
            <ac:picMk id="28" creationId="{DAEB400F-618D-554A-425C-6DA49082649D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9-12T15:43:53.898" v="2058" actId="20577"/>
        <pc:sldMkLst>
          <pc:docMk/>
          <pc:sldMk cId="1860205654" sldId="587"/>
        </pc:sldMkLst>
        <pc:spChg chg="mod">
          <ac:chgData name="Lin, Xinming" userId="804290e4-0149-42f3-9128-8104b00a49c9" providerId="ADAL" clId="{E47B40CD-499F-4FCB-A916-7E0DA8101F6A}" dt="2023-09-12T15:43:53.898" v="2058" actId="20577"/>
          <ac:spMkLst>
            <pc:docMk/>
            <pc:sldMk cId="1860205654" sldId="587"/>
            <ac:spMk id="2" creationId="{00000000-0000-0000-0000-000000000000}"/>
          </ac:spMkLst>
        </pc:spChg>
        <pc:graphicFrameChg chg="del">
          <ac:chgData name="Lin, Xinming" userId="804290e4-0149-42f3-9128-8104b00a49c9" providerId="ADAL" clId="{E47B40CD-499F-4FCB-A916-7E0DA8101F6A}" dt="2023-09-12T15:42:13.577" v="2002" actId="478"/>
          <ac:graphicFrameMkLst>
            <pc:docMk/>
            <pc:sldMk cId="1860205654" sldId="587"/>
            <ac:graphicFrameMk id="3" creationId="{1626154E-417F-55BE-9FF4-1BBBB623F7DA}"/>
          </ac:graphicFrameMkLst>
        </pc:graphicFrameChg>
        <pc:picChg chg="add del mod">
          <ac:chgData name="Lin, Xinming" userId="804290e4-0149-42f3-9128-8104b00a49c9" providerId="ADAL" clId="{E47B40CD-499F-4FCB-A916-7E0DA8101F6A}" dt="2023-09-12T15:42:24.416" v="2010" actId="478"/>
          <ac:picMkLst>
            <pc:docMk/>
            <pc:sldMk cId="1860205654" sldId="587"/>
            <ac:picMk id="9" creationId="{391A602D-8935-1F03-E68D-B781842546C7}"/>
          </ac:picMkLst>
        </pc:picChg>
        <pc:picChg chg="add mod">
          <ac:chgData name="Lin, Xinming" userId="804290e4-0149-42f3-9128-8104b00a49c9" providerId="ADAL" clId="{E47B40CD-499F-4FCB-A916-7E0DA8101F6A}" dt="2023-09-12T15:43:22.790" v="2021" actId="1076"/>
          <ac:picMkLst>
            <pc:docMk/>
            <pc:sldMk cId="1860205654" sldId="587"/>
            <ac:picMk id="11" creationId="{B0AC2539-9097-15F0-8831-63634E051E76}"/>
          </ac:picMkLst>
        </pc:picChg>
        <pc:picChg chg="add mod">
          <ac:chgData name="Lin, Xinming" userId="804290e4-0149-42f3-9128-8104b00a49c9" providerId="ADAL" clId="{E47B40CD-499F-4FCB-A916-7E0DA8101F6A}" dt="2023-09-12T15:43:29.978" v="2023" actId="1076"/>
          <ac:picMkLst>
            <pc:docMk/>
            <pc:sldMk cId="1860205654" sldId="587"/>
            <ac:picMk id="13" creationId="{51387747-6DC4-E550-4F48-E22C5236FA4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09/11/2023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09/11/2023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9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9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9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69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21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0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8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81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55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096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77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34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27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52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7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0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4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09/11/2023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September 11,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 err="1"/>
              <a:t>ERsed</a:t>
            </a:r>
            <a:r>
              <a:rPr lang="en-US" dirty="0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Remove positive </a:t>
            </a:r>
            <a:r>
              <a:rPr lang="en-US" dirty="0" err="1">
                <a:solidFill>
                  <a:prstClr val="black"/>
                </a:solidFill>
              </a:rPr>
              <a:t>ERsed</a:t>
            </a:r>
            <a:r>
              <a:rPr lang="en-US" dirty="0">
                <a:solidFill>
                  <a:prstClr val="black"/>
                </a:solidFill>
              </a:rPr>
              <a:t> values (3 sites with </a:t>
            </a:r>
            <a:r>
              <a:rPr lang="en-US" dirty="0" err="1">
                <a:solidFill>
                  <a:prstClr val="black"/>
                </a:solidFill>
              </a:rPr>
              <a:t>ER_sed</a:t>
            </a:r>
            <a:r>
              <a:rPr lang="en-US" dirty="0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# Missing values: Hyporheic exchange flux (2), </a:t>
            </a:r>
            <a:r>
              <a:rPr lang="en-US" dirty="0" err="1">
                <a:solidFill>
                  <a:prstClr val="black"/>
                </a:solidFill>
              </a:rPr>
              <a:t>Chlorophyll_A</a:t>
            </a:r>
            <a:r>
              <a:rPr lang="en-US" dirty="0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Target variable in the MLR analysis: </a:t>
            </a:r>
            <a:r>
              <a:rPr lang="en-US" dirty="0" err="1">
                <a:solidFill>
                  <a:prstClr val="black"/>
                </a:solidFill>
              </a:rPr>
              <a:t>ERsed_square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HOBO_Temp</a:t>
            </a:r>
            <a:r>
              <a:rPr lang="en-US" sz="1600" dirty="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Hyporheic exchange flux, </a:t>
            </a:r>
            <a:r>
              <a:rPr lang="en-US" sz="1600" dirty="0" err="1">
                <a:solidFill>
                  <a:prstClr val="black"/>
                </a:solidFill>
              </a:rPr>
              <a:t>Chlorophyll_A</a:t>
            </a:r>
            <a:endParaRPr lang="en-US" sz="16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totdasqkm</a:t>
            </a:r>
            <a:r>
              <a:rPr lang="en-US" sz="1600" dirty="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dirty="0" err="1">
                <a:solidFill>
                  <a:prstClr val="black"/>
                </a:solidFill>
              </a:rPr>
              <a:t>Shrb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Log transform for Slope, D50_m, </a:t>
            </a:r>
            <a:r>
              <a:rPr lang="en-US" dirty="0" err="1">
                <a:solidFill>
                  <a:prstClr val="black"/>
                </a:solidFill>
              </a:rPr>
              <a:t>totdasqkm</a:t>
            </a:r>
            <a:r>
              <a:rPr lang="en-US" dirty="0">
                <a:solidFill>
                  <a:prstClr val="black"/>
                </a:solidFill>
              </a:rPr>
              <a:t>, "Discharge", '</a:t>
            </a:r>
            <a:r>
              <a:rPr lang="en-US" dirty="0" err="1">
                <a:solidFill>
                  <a:prstClr val="black"/>
                </a:solidFill>
              </a:rPr>
              <a:t>Average_Depth</a:t>
            </a:r>
            <a:r>
              <a:rPr lang="en-US" dirty="0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627885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without log transform (100 trees )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4B3964-321E-59D1-CA72-4B60A59667ED}"/>
              </a:ext>
            </a:extLst>
          </p:cNvPr>
          <p:cNvGrpSpPr/>
          <p:nvPr/>
        </p:nvGrpSpPr>
        <p:grpSpPr>
          <a:xfrm>
            <a:off x="112422" y="1456972"/>
            <a:ext cx="3790820" cy="2843115"/>
            <a:chOff x="129705" y="1794985"/>
            <a:chExt cx="3790820" cy="2843115"/>
          </a:xfrm>
        </p:grpSpPr>
        <p:pic>
          <p:nvPicPr>
            <p:cNvPr id="7" name="Picture 6" descr="Chart, bar chart&#10;&#10;Description automatically generated">
              <a:extLst>
                <a:ext uri="{FF2B5EF4-FFF2-40B4-BE49-F238E27FC236}">
                  <a16:creationId xmlns:a16="http://schemas.microsoft.com/office/drawing/2014/main" id="{F07E3109-4923-FEB5-C74B-C163B82D0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705" y="1794985"/>
              <a:ext cx="3790820" cy="28431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3EE8B6-5E2C-47E1-672D-593E44C49CA5}"/>
                </a:ext>
              </a:extLst>
            </p:cNvPr>
            <p:cNvSpPr txBox="1"/>
            <p:nvPr/>
          </p:nvSpPr>
          <p:spPr>
            <a:xfrm>
              <a:off x="1596617" y="2095013"/>
              <a:ext cx="22955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variables except TN</a:t>
              </a:r>
            </a:p>
            <a:p>
              <a:r>
                <a:rPr lang="en-US" dirty="0"/>
                <a:t>R2 ~50%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30BB30-B977-392E-9E89-7C0C01585751}"/>
              </a:ext>
            </a:extLst>
          </p:cNvPr>
          <p:cNvGrpSpPr/>
          <p:nvPr/>
        </p:nvGrpSpPr>
        <p:grpSpPr>
          <a:xfrm>
            <a:off x="2350909" y="4014216"/>
            <a:ext cx="4881564" cy="2843784"/>
            <a:chOff x="4042487" y="1456303"/>
            <a:chExt cx="4881564" cy="2843784"/>
          </a:xfrm>
        </p:grpSpPr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F25E076-E5EE-164E-434B-B9E3A1044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87" y="1456303"/>
              <a:ext cx="3791712" cy="28437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918DAF-8CEA-872A-D964-819D9EE3F019}"/>
                </a:ext>
              </a:extLst>
            </p:cNvPr>
            <p:cNvSpPr txBox="1"/>
            <p:nvPr/>
          </p:nvSpPr>
          <p:spPr>
            <a:xfrm>
              <a:off x="5530878" y="1608867"/>
              <a:ext cx="3393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 3 fastest ER rates</a:t>
              </a:r>
            </a:p>
            <a:p>
              <a:r>
                <a:rPr lang="en-US" dirty="0"/>
                <a:t>R2 ~5% (small variation in </a:t>
              </a:r>
              <a:r>
                <a:rPr lang="en-US" dirty="0" err="1"/>
                <a:t>ERsed</a:t>
              </a:r>
              <a:r>
                <a:rPr lang="en-US" dirty="0"/>
                <a:t>?)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DCA97E-10A3-E82F-9413-8517C7A25365}"/>
              </a:ext>
            </a:extLst>
          </p:cNvPr>
          <p:cNvGrpSpPr/>
          <p:nvPr/>
        </p:nvGrpSpPr>
        <p:grpSpPr>
          <a:xfrm>
            <a:off x="4724400" y="1410265"/>
            <a:ext cx="3657600" cy="2743200"/>
            <a:chOff x="2716012" y="4114800"/>
            <a:chExt cx="3657600" cy="2743200"/>
          </a:xfrm>
        </p:grpSpPr>
        <p:pic>
          <p:nvPicPr>
            <p:cNvPr id="16" name="Picture 15" descr="Chart, bar chart&#10;&#10;Description automatically generated">
              <a:extLst>
                <a:ext uri="{FF2B5EF4-FFF2-40B4-BE49-F238E27FC236}">
                  <a16:creationId xmlns:a16="http://schemas.microsoft.com/office/drawing/2014/main" id="{E575867C-351E-37B7-CECB-823487E2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6012" y="4114800"/>
              <a:ext cx="3657600" cy="2743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F1EEFD-4A31-8C4A-F0BE-ED5A1720BF86}"/>
                </a:ext>
              </a:extLst>
            </p:cNvPr>
            <p:cNvSpPr txBox="1"/>
            <p:nvPr/>
          </p:nvSpPr>
          <p:spPr>
            <a:xfrm>
              <a:off x="3725133" y="4407679"/>
              <a:ext cx="10834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 GPP</a:t>
              </a:r>
            </a:p>
            <a:p>
              <a:r>
                <a:rPr lang="en-US" dirty="0"/>
                <a:t>R2 ~40%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31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without log transform (100 trees )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64E19ED3-6A34-3924-F920-B890D3E09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4" t="10756" r="1822" b="16061"/>
          <a:stretch/>
        </p:blipFill>
        <p:spPr>
          <a:xfrm>
            <a:off x="194884" y="1501322"/>
            <a:ext cx="4803447" cy="2821778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776AA29-C73D-46B7-D4EE-1A638A905C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2" t="9994" r="2389" b="16917"/>
          <a:stretch/>
        </p:blipFill>
        <p:spPr>
          <a:xfrm>
            <a:off x="4380688" y="3524787"/>
            <a:ext cx="4345024" cy="2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 GPP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B04BFE8-3ED5-6A0A-B710-4B98705BF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7" t="10483" r="1771" b="16673"/>
          <a:stretch/>
        </p:blipFill>
        <p:spPr>
          <a:xfrm>
            <a:off x="0" y="1414607"/>
            <a:ext cx="4868251" cy="2801008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969DEC36-7688-C03C-AC71-886666252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4" t="11514" r="2294" b="17293"/>
          <a:stretch/>
        </p:blipFill>
        <p:spPr>
          <a:xfrm>
            <a:off x="4285560" y="3562813"/>
            <a:ext cx="4778271" cy="2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5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after dropping 3 fastest ER rates</a:t>
            </a:r>
          </a:p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6A4F68E-8C15-17AA-80CD-7192ED68E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2" t="11695" r="2779" b="16652"/>
          <a:stretch/>
        </p:blipFill>
        <p:spPr>
          <a:xfrm>
            <a:off x="1" y="1516518"/>
            <a:ext cx="4302866" cy="2476642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E8C565A9-50CB-0325-A226-EE5A5DFE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0" t="12431" r="1902" b="17294"/>
          <a:stretch/>
        </p:blipFill>
        <p:spPr>
          <a:xfrm>
            <a:off x="3958598" y="3429000"/>
            <a:ext cx="4638427" cy="25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5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82" y="136525"/>
            <a:ext cx="6656033" cy="76944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 (log transform for all variables)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1FA1A1-56A7-3265-E5F3-EC254D118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5966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0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5" y="301778"/>
            <a:ext cx="6656033" cy="384721"/>
          </a:xfrm>
        </p:spPr>
        <p:txBody>
          <a:bodyPr/>
          <a:lstStyle/>
          <a:p>
            <a:r>
              <a:rPr lang="en-US" dirty="0"/>
              <a:t>Segmented regression for GPP and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AD651947-C210-B028-9590-085C1C929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32" y="1280763"/>
            <a:ext cx="6180383" cy="41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2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627885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without log transform (100 trees )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TN filled with half of the minimum observed value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ABF0B934-D594-2D8E-7943-19B80B0F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0" y="4065451"/>
            <a:ext cx="3413760" cy="25603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8B97C-09ED-0894-B437-76E7B546B53D}"/>
              </a:ext>
            </a:extLst>
          </p:cNvPr>
          <p:cNvSpPr txBox="1"/>
          <p:nvPr/>
        </p:nvSpPr>
        <p:spPr>
          <a:xfrm>
            <a:off x="786583" y="4190185"/>
            <a:ext cx="3386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Drop 3 fastest ER rates</a:t>
            </a:r>
          </a:p>
          <a:p>
            <a:r>
              <a:rPr lang="en-US" sz="1600" dirty="0"/>
              <a:t>R2 ~5% (small variation in </a:t>
            </a:r>
            <a:r>
              <a:rPr lang="en-US" sz="1600" dirty="0" err="1"/>
              <a:t>ERsed</a:t>
            </a:r>
            <a:r>
              <a:rPr lang="en-US" sz="1600" dirty="0"/>
              <a:t>?)</a:t>
            </a:r>
          </a:p>
        </p:txBody>
      </p:sp>
      <p:pic>
        <p:nvPicPr>
          <p:cNvPr id="26" name="Picture 25" descr="Chart, bar chart&#10;&#10;Description automatically generated">
            <a:extLst>
              <a:ext uri="{FF2B5EF4-FFF2-40B4-BE49-F238E27FC236}">
                <a16:creationId xmlns:a16="http://schemas.microsoft.com/office/drawing/2014/main" id="{9A1A5426-C170-59EC-6A35-81B180AE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341" y="1623052"/>
            <a:ext cx="3413760" cy="25603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7808D2-CD0F-B4F5-9DF3-76B5D8327BE5}"/>
              </a:ext>
            </a:extLst>
          </p:cNvPr>
          <p:cNvSpPr txBox="1"/>
          <p:nvPr/>
        </p:nvSpPr>
        <p:spPr>
          <a:xfrm>
            <a:off x="5775787" y="2013635"/>
            <a:ext cx="108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 GPP</a:t>
            </a:r>
          </a:p>
          <a:p>
            <a:r>
              <a:rPr lang="en-US" dirty="0"/>
              <a:t>R2 ~56%</a:t>
            </a:r>
          </a:p>
        </p:txBody>
      </p:sp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0541FE9F-8B43-E357-938C-AFF445189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2" y="1623052"/>
            <a:ext cx="3413760" cy="2560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EE8B6-5E2C-47E1-672D-593E44C49CA5}"/>
              </a:ext>
            </a:extLst>
          </p:cNvPr>
          <p:cNvSpPr txBox="1"/>
          <p:nvPr/>
        </p:nvSpPr>
        <p:spPr>
          <a:xfrm>
            <a:off x="1648187" y="2017207"/>
            <a:ext cx="131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variables</a:t>
            </a:r>
          </a:p>
          <a:p>
            <a:r>
              <a:rPr lang="en-US" dirty="0"/>
              <a:t>R2 ~58%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F13D71-2C63-7337-BEB7-472ED2BF8339}"/>
              </a:ext>
            </a:extLst>
          </p:cNvPr>
          <p:cNvGrpSpPr/>
          <p:nvPr/>
        </p:nvGrpSpPr>
        <p:grpSpPr>
          <a:xfrm>
            <a:off x="4172955" y="4065451"/>
            <a:ext cx="3791712" cy="2560320"/>
            <a:chOff x="3028231" y="3808370"/>
            <a:chExt cx="3791712" cy="2843784"/>
          </a:xfrm>
        </p:grpSpPr>
        <p:pic>
          <p:nvPicPr>
            <p:cNvPr id="30" name="Picture 29" descr="Chart, bar chart&#10;&#10;Description automatically generated">
              <a:extLst>
                <a:ext uri="{FF2B5EF4-FFF2-40B4-BE49-F238E27FC236}">
                  <a16:creationId xmlns:a16="http://schemas.microsoft.com/office/drawing/2014/main" id="{B714DF97-DB49-BD47-9990-951D74AFF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28231" y="3808370"/>
              <a:ext cx="3791712" cy="28437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DEB94F-A839-5597-3C2C-D85C3B7BDF1F}"/>
                </a:ext>
              </a:extLst>
            </p:cNvPr>
            <p:cNvSpPr txBox="1"/>
            <p:nvPr/>
          </p:nvSpPr>
          <p:spPr>
            <a:xfrm>
              <a:off x="4275638" y="4282969"/>
              <a:ext cx="223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GPP as target variable</a:t>
              </a:r>
            </a:p>
            <a:p>
              <a:r>
                <a:rPr lang="en-US" dirty="0"/>
                <a:t>R2 ~56%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83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910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 100 trees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TN filled with half of the minimum observed value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AE6ABB-91F4-BA99-29C8-AA7D21BE7BF2}"/>
              </a:ext>
            </a:extLst>
          </p:cNvPr>
          <p:cNvGrpSpPr/>
          <p:nvPr/>
        </p:nvGrpSpPr>
        <p:grpSpPr>
          <a:xfrm>
            <a:off x="217226" y="1758459"/>
            <a:ext cx="3791712" cy="2843784"/>
            <a:chOff x="75839" y="4014216"/>
            <a:chExt cx="3791712" cy="2843784"/>
          </a:xfrm>
        </p:grpSpPr>
        <p:pic>
          <p:nvPicPr>
            <p:cNvPr id="10" name="Picture 9" descr="Chart, bar chart&#10;&#10;Description automatically generated">
              <a:extLst>
                <a:ext uri="{FF2B5EF4-FFF2-40B4-BE49-F238E27FC236}">
                  <a16:creationId xmlns:a16="http://schemas.microsoft.com/office/drawing/2014/main" id="{23439CFB-674D-80A6-A6CD-607E5A3D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39" y="4014216"/>
              <a:ext cx="3791712" cy="28437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82B85F-0B24-4260-BDA6-2001CAE98A0E}"/>
                </a:ext>
              </a:extLst>
            </p:cNvPr>
            <p:cNvSpPr txBox="1"/>
            <p:nvPr/>
          </p:nvSpPr>
          <p:spPr>
            <a:xfrm>
              <a:off x="1372197" y="4229280"/>
              <a:ext cx="12186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Log(</a:t>
              </a:r>
              <a:r>
                <a:rPr lang="en-US" dirty="0" err="1"/>
                <a:t>ERsed</a:t>
              </a:r>
              <a:r>
                <a:rPr lang="en-US" dirty="0"/>
                <a:t>)</a:t>
              </a:r>
            </a:p>
            <a:p>
              <a:r>
                <a:rPr lang="en-US" dirty="0"/>
                <a:t>R2 ~20%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69C3D9-A9B5-69FA-132B-251EAF142F1D}"/>
              </a:ext>
            </a:extLst>
          </p:cNvPr>
          <p:cNvGrpSpPr/>
          <p:nvPr/>
        </p:nvGrpSpPr>
        <p:grpSpPr>
          <a:xfrm>
            <a:off x="4677909" y="1732788"/>
            <a:ext cx="3791712" cy="2843784"/>
            <a:chOff x="4489853" y="1311938"/>
            <a:chExt cx="3791712" cy="2843784"/>
          </a:xfrm>
        </p:grpSpPr>
        <p:pic>
          <p:nvPicPr>
            <p:cNvPr id="26" name="Picture 25" descr="Chart, bar chart&#10;&#10;Description automatically generated">
              <a:extLst>
                <a:ext uri="{FF2B5EF4-FFF2-40B4-BE49-F238E27FC236}">
                  <a16:creationId xmlns:a16="http://schemas.microsoft.com/office/drawing/2014/main" id="{CDD50CED-C1FF-521B-0A07-C234C842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853" y="1311938"/>
              <a:ext cx="3791712" cy="284378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703516-AE54-ECF6-0DB1-26C256DCA30C}"/>
                </a:ext>
              </a:extLst>
            </p:cNvPr>
            <p:cNvSpPr txBox="1"/>
            <p:nvPr/>
          </p:nvSpPr>
          <p:spPr>
            <a:xfrm>
              <a:off x="5391649" y="1488731"/>
              <a:ext cx="17586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Log(all variables)</a:t>
              </a:r>
            </a:p>
            <a:p>
              <a:r>
                <a:rPr lang="en-US" dirty="0"/>
                <a:t>R2 ~7%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86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194884" y="925568"/>
            <a:ext cx="8491916" cy="252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SHAP values are based on cooperative game theory and provide a theoretically sound method for fair feature attribution.</a:t>
            </a:r>
          </a:p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 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xplains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the predictions of the model by attributing the contribution of each feature to the final prediction, represent the marginal contribution of each feature to the prediction</a:t>
            </a:r>
          </a:p>
          <a:p>
            <a:pPr marL="342900" indent="-342900">
              <a:lnSpc>
                <a:spcPts val="2400"/>
              </a:lnSpc>
              <a:buSzPct val="100000"/>
              <a:buBlip>
                <a:blip r:embed="rId3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SHAP values indicate that a particular feature is pushing the model's prediction higher compared to the expected baseline prediction.</a:t>
            </a:r>
          </a:p>
          <a:p>
            <a:pPr marL="342900" indent="-342900">
              <a:lnSpc>
                <a:spcPts val="2400"/>
              </a:lnSpc>
              <a:buSzPct val="100000"/>
              <a:buBlip>
                <a:blip r:embed="rId3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SHAP values indicate that a particular feature is pushing the model's prediction lower compared to the expected baseline prediction.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DDA-13CC-9EB1-E0D6-AE17B7C24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7" y="3659730"/>
            <a:ext cx="3145864" cy="23619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66B29-EBFB-061A-3070-DCB3BFF84A64}"/>
              </a:ext>
            </a:extLst>
          </p:cNvPr>
          <p:cNvSpPr txBox="1"/>
          <p:nvPr/>
        </p:nvSpPr>
        <p:spPr>
          <a:xfrm>
            <a:off x="1194478" y="3885524"/>
            <a:ext cx="131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variables</a:t>
            </a:r>
          </a:p>
          <a:p>
            <a:r>
              <a:rPr lang="en-US" dirty="0"/>
              <a:t>R2 ~58%</a:t>
            </a:r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1A603F5F-0AAF-7A31-BAB1-F9B0A07E5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363212"/>
            <a:ext cx="2743200" cy="18288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0CB13EAD-6BD2-60F8-8DDE-0847AA3D5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361762"/>
            <a:ext cx="2743200" cy="1828800"/>
          </a:xfrm>
          <a:prstGeom prst="rect">
            <a:avLst/>
          </a:prstGeom>
        </p:spPr>
      </p:pic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0506BA57-29D6-668A-9ADD-B6319363F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5190562"/>
            <a:ext cx="2743200" cy="1828800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CFC0CA19-9E87-CF4A-76D5-9C7F9303A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83" y="5190562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80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timeline&#10;&#10;Description automatically generated">
            <a:extLst>
              <a:ext uri="{FF2B5EF4-FFF2-40B4-BE49-F238E27FC236}">
                <a16:creationId xmlns:a16="http://schemas.microsoft.com/office/drawing/2014/main" id="{38E56081-2F8A-EA2E-EF2F-F3F3C8AA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6996"/>
            <a:ext cx="3840480" cy="256032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34F07E74-656F-B82C-C8C9-0162183CE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46008"/>
            <a:ext cx="3840480" cy="256032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E4E4FCA6-5A88-C186-6E02-526D808B8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935" y="3711673"/>
            <a:ext cx="3840480" cy="2560320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2C20EE1A-119E-3CD1-F30E-1C308A7F3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163" y="3801179"/>
            <a:ext cx="38404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7131450-4480-C11C-70C6-03681FA5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" y="84883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61E9F4-2A64-24DA-4B1F-F97654D4B8C8}"/>
              </a:ext>
            </a:extLst>
          </p:cNvPr>
          <p:cNvGrpSpPr/>
          <p:nvPr/>
        </p:nvGrpSpPr>
        <p:grpSpPr>
          <a:xfrm>
            <a:off x="849249" y="1124993"/>
            <a:ext cx="7270191" cy="5413919"/>
            <a:chOff x="34001" y="1124993"/>
            <a:chExt cx="7270191" cy="5413919"/>
          </a:xfrm>
        </p:grpSpPr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91624EE9-A7AD-8CDC-C142-C1F2BD0C4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01" y="1124993"/>
              <a:ext cx="3657607" cy="2743206"/>
            </a:xfrm>
            <a:prstGeom prst="rect">
              <a:avLst/>
            </a:prstGeom>
          </p:spPr>
        </p:pic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505CF567-C382-C03E-1D03-3D3EDC481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6585" y="1128363"/>
              <a:ext cx="3657607" cy="2743206"/>
            </a:xfrm>
            <a:prstGeom prst="rect">
              <a:avLst/>
            </a:prstGeom>
          </p:spPr>
        </p:pic>
        <p:pic>
          <p:nvPicPr>
            <p:cNvPr id="21" name="Picture 20" descr="Chart, scatter chart&#10;&#10;Description automatically generated">
              <a:extLst>
                <a:ext uri="{FF2B5EF4-FFF2-40B4-BE49-F238E27FC236}">
                  <a16:creationId xmlns:a16="http://schemas.microsoft.com/office/drawing/2014/main" id="{E0C68492-440E-9EAC-DCE6-1FE6C006B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9505" y="3795706"/>
              <a:ext cx="3657607" cy="274320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689251-4766-1E8E-211C-E4A10DA28A52}"/>
                </a:ext>
              </a:extLst>
            </p:cNvPr>
            <p:cNvSpPr txBox="1"/>
            <p:nvPr/>
          </p:nvSpPr>
          <p:spPr>
            <a:xfrm>
              <a:off x="3211572" y="2935014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74C263-754B-165D-BAEB-C835FC5BAADF}"/>
                </a:ext>
              </a:extLst>
            </p:cNvPr>
            <p:cNvSpPr txBox="1"/>
            <p:nvPr/>
          </p:nvSpPr>
          <p:spPr>
            <a:xfrm>
              <a:off x="6812936" y="2939541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83630B-16C4-1005-1F69-D9A78343D3CE}"/>
                </a:ext>
              </a:extLst>
            </p:cNvPr>
            <p:cNvSpPr txBox="1"/>
            <p:nvPr/>
          </p:nvSpPr>
          <p:spPr>
            <a:xfrm>
              <a:off x="2590800" y="5647789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092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C006F2-81C7-619A-9620-477DF0478B91}"/>
              </a:ext>
            </a:extLst>
          </p:cNvPr>
          <p:cNvGrpSpPr/>
          <p:nvPr/>
        </p:nvGrpSpPr>
        <p:grpSpPr>
          <a:xfrm>
            <a:off x="752689" y="1540608"/>
            <a:ext cx="7286083" cy="2743206"/>
            <a:chOff x="538217" y="3934036"/>
            <a:chExt cx="7286083" cy="2743206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475DDE00-26DC-380B-AB5E-6361DFFF0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217" y="3934036"/>
              <a:ext cx="3657607" cy="2743206"/>
            </a:xfrm>
            <a:prstGeom prst="rect">
              <a:avLst/>
            </a:prstGeom>
          </p:spPr>
        </p:pic>
        <p:pic>
          <p:nvPicPr>
            <p:cNvPr id="12" name="Picture 11" descr="Chart, scatter chart&#10;&#10;Description automatically generated">
              <a:extLst>
                <a:ext uri="{FF2B5EF4-FFF2-40B4-BE49-F238E27FC236}">
                  <a16:creationId xmlns:a16="http://schemas.microsoft.com/office/drawing/2014/main" id="{0B35C632-3F68-71FB-EABA-EF26A14F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4807" y="3934036"/>
              <a:ext cx="3657607" cy="27432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CBB09F-4EE4-CC4C-07D0-66E4679461E2}"/>
                </a:ext>
              </a:extLst>
            </p:cNvPr>
            <p:cNvSpPr txBox="1"/>
            <p:nvPr/>
          </p:nvSpPr>
          <p:spPr>
            <a:xfrm>
              <a:off x="3678469" y="5851314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6982D52-7026-A85E-FA3E-44EACBB79041}"/>
                </a:ext>
              </a:extLst>
            </p:cNvPr>
            <p:cNvSpPr txBox="1"/>
            <p:nvPr/>
          </p:nvSpPr>
          <p:spPr>
            <a:xfrm>
              <a:off x="7376742" y="5851314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668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Summary statistics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1626154E-417F-55BE-9FF4-1BBBB623F7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13870"/>
                  </p:ext>
                </p:extLst>
              </p:nvPr>
            </p:nvGraphicFramePr>
            <p:xfrm>
              <a:off x="1524000" y="1397000"/>
              <a:ext cx="5174255" cy="1833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4193426392"/>
                        </a:ext>
                      </a:extLst>
                    </a:gridCol>
                    <a:gridCol w="958467">
                      <a:extLst>
                        <a:ext uri="{9D8B030D-6E8A-4147-A177-3AD203B41FA5}">
                          <a16:colId xmlns:a16="http://schemas.microsoft.com/office/drawing/2014/main" val="4067993009"/>
                        </a:ext>
                      </a:extLst>
                    </a:gridCol>
                    <a:gridCol w="1090670">
                      <a:extLst>
                        <a:ext uri="{9D8B030D-6E8A-4147-A177-3AD203B41FA5}">
                          <a16:colId xmlns:a16="http://schemas.microsoft.com/office/drawing/2014/main" val="1780442552"/>
                        </a:ext>
                      </a:extLst>
                    </a:gridCol>
                    <a:gridCol w="1905918">
                      <a:extLst>
                        <a:ext uri="{9D8B030D-6E8A-4147-A177-3AD203B41FA5}">
                          <a16:colId xmlns:a16="http://schemas.microsoft.com/office/drawing/2014/main" val="3573753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738430"/>
                      </a:ext>
                    </a:extLst>
                  </a:tr>
                  <a:tr h="22456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𝐸𝑅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𝑡𝑜𝑡𝑎𝑙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(-21.10,  -0.628)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713659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𝐸𝑅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𝑤𝑎𝑡𝑒𝑟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(-0.246,  0.011)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8186127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𝐸𝑅</m:t>
                                    </m:r>
                                  </m:e>
                                  <m:sub>
                                    <m:r>
                                      <a:rPr kumimoji="0" lang="en-US" sz="1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𝑠𝑒𝑑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-5.625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(-20.8,  0)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386557"/>
                      </a:ext>
                    </a:extLst>
                  </a:tr>
                  <a:tr h="18542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𝐸𝑅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𝑠𝑒𝑑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%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97.69%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(98.58%, 100%)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14997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1626154E-417F-55BE-9FF4-1BBBB623F7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113870"/>
                  </p:ext>
                </p:extLst>
              </p:nvPr>
            </p:nvGraphicFramePr>
            <p:xfrm>
              <a:off x="1524000" y="1397000"/>
              <a:ext cx="5174255" cy="1833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4193426392"/>
                        </a:ext>
                      </a:extLst>
                    </a:gridCol>
                    <a:gridCol w="958467">
                      <a:extLst>
                        <a:ext uri="{9D8B030D-6E8A-4147-A177-3AD203B41FA5}">
                          <a16:colId xmlns:a16="http://schemas.microsoft.com/office/drawing/2014/main" val="4067993009"/>
                        </a:ext>
                      </a:extLst>
                    </a:gridCol>
                    <a:gridCol w="1090670">
                      <a:extLst>
                        <a:ext uri="{9D8B030D-6E8A-4147-A177-3AD203B41FA5}">
                          <a16:colId xmlns:a16="http://schemas.microsoft.com/office/drawing/2014/main" val="1780442552"/>
                        </a:ext>
                      </a:extLst>
                    </a:gridCol>
                    <a:gridCol w="1905918">
                      <a:extLst>
                        <a:ext uri="{9D8B030D-6E8A-4147-A177-3AD203B41FA5}">
                          <a16:colId xmlns:a16="http://schemas.microsoft.com/office/drawing/2014/main" val="35737532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Median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Range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7384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110000" r="-32650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-5.977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(-21.10,  -0.628)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77136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210000" r="-32650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-0.0016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(-0.246,  0.011)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81861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310000" r="-3265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-5.625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-5.61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(-20.8,  0)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73865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" t="-410000" r="-3265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97.69%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(98.58%, 100%)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14997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2585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0AC2539-9097-15F0-8831-63634E051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99" y="1206180"/>
            <a:ext cx="4114800" cy="2743200"/>
          </a:xfrm>
          <a:prstGeom prst="rect">
            <a:avLst/>
          </a:prstGeom>
        </p:spPr>
      </p:pic>
      <p:pic>
        <p:nvPicPr>
          <p:cNvPr id="13" name="Picture 1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1387747-6DC4-E550-4F48-E22C5236F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8701" y="120618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05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0541FE9F-8B43-E357-938C-AFF445189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04" y="1603389"/>
            <a:ext cx="3413760" cy="245524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5F13D71-2C63-7337-BEB7-472ED2BF8339}"/>
              </a:ext>
            </a:extLst>
          </p:cNvPr>
          <p:cNvGrpSpPr/>
          <p:nvPr/>
        </p:nvGrpSpPr>
        <p:grpSpPr>
          <a:xfrm>
            <a:off x="4172955" y="1603389"/>
            <a:ext cx="3791712" cy="2560320"/>
            <a:chOff x="3028231" y="3808370"/>
            <a:chExt cx="3791712" cy="2843784"/>
          </a:xfrm>
        </p:grpSpPr>
        <p:pic>
          <p:nvPicPr>
            <p:cNvPr id="30" name="Picture 29" descr="Chart, bar chart&#10;&#10;Description automatically generated">
              <a:extLst>
                <a:ext uri="{FF2B5EF4-FFF2-40B4-BE49-F238E27FC236}">
                  <a16:creationId xmlns:a16="http://schemas.microsoft.com/office/drawing/2014/main" id="{B714DF97-DB49-BD47-9990-951D74AFF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8231" y="3808370"/>
              <a:ext cx="3791712" cy="28437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DEB94F-A839-5597-3C2C-D85C3B7BDF1F}"/>
                </a:ext>
              </a:extLst>
            </p:cNvPr>
            <p:cNvSpPr txBox="1"/>
            <p:nvPr/>
          </p:nvSpPr>
          <p:spPr>
            <a:xfrm>
              <a:off x="4275638" y="4282969"/>
              <a:ext cx="223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GPP as target variable</a:t>
              </a:r>
            </a:p>
            <a:p>
              <a:r>
                <a:rPr lang="en-US" dirty="0"/>
                <a:t>R2 ~56%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627885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without log transform (100 trees )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TN filled with half of the minimum observed value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EE8B6-5E2C-47E1-672D-593E44C49CA5}"/>
              </a:ext>
            </a:extLst>
          </p:cNvPr>
          <p:cNvSpPr txBox="1"/>
          <p:nvPr/>
        </p:nvSpPr>
        <p:spPr>
          <a:xfrm>
            <a:off x="1648187" y="2017207"/>
            <a:ext cx="131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variables</a:t>
            </a:r>
          </a:p>
          <a:p>
            <a:r>
              <a:rPr lang="en-US" dirty="0"/>
              <a:t>R2 ~58%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CB03E406-FAEC-FF08-A475-7BDB86939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3944" y="4086721"/>
            <a:ext cx="3791712" cy="2239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9DCB50-4726-5BBB-82F7-D93E8225CEA0}"/>
              </a:ext>
            </a:extLst>
          </p:cNvPr>
          <p:cNvSpPr txBox="1"/>
          <p:nvPr/>
        </p:nvSpPr>
        <p:spPr>
          <a:xfrm>
            <a:off x="5572791" y="4210379"/>
            <a:ext cx="2232021" cy="581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GPP as target variable</a:t>
            </a:r>
          </a:p>
          <a:p>
            <a:r>
              <a:rPr lang="en-US" dirty="0"/>
              <a:t>R2 ~56%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8B400B0E-7F38-9385-49DF-E60E05613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76" y="4193819"/>
            <a:ext cx="3564767" cy="2103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068A28-FF67-4BBE-78A0-E556B6CE548F}"/>
              </a:ext>
            </a:extLst>
          </p:cNvPr>
          <p:cNvSpPr txBox="1"/>
          <p:nvPr/>
        </p:nvSpPr>
        <p:spPr>
          <a:xfrm>
            <a:off x="1610374" y="4296957"/>
            <a:ext cx="131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variables</a:t>
            </a:r>
          </a:p>
          <a:p>
            <a:r>
              <a:rPr lang="en-US" dirty="0"/>
              <a:t>R2 ~57%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98343-6BB7-F77C-1A18-C357280DDA71}"/>
              </a:ext>
            </a:extLst>
          </p:cNvPr>
          <p:cNvSpPr txBox="1"/>
          <p:nvPr/>
        </p:nvSpPr>
        <p:spPr>
          <a:xfrm>
            <a:off x="359177" y="3928298"/>
            <a:ext cx="8153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%Ag(</a:t>
            </a:r>
            <a:r>
              <a:rPr lang="en-US" sz="1600" dirty="0" err="1">
                <a:solidFill>
                  <a:srgbClr val="FF0000"/>
                </a:solidFill>
              </a:rPr>
              <a:t>PctAg</a:t>
            </a:r>
            <a:r>
              <a:rPr lang="en-US" sz="1600" dirty="0">
                <a:solidFill>
                  <a:srgbClr val="FF0000"/>
                </a:solidFill>
              </a:rPr>
              <a:t>) = %Crop + %Pasture/Hay;   #%Forest(PctFst) = %Coniferous+%Evergreen + %Mix</a:t>
            </a:r>
          </a:p>
        </p:txBody>
      </p:sp>
    </p:spTree>
    <p:extLst>
      <p:ext uri="{BB962C8B-B14F-4D97-AF65-F5344CB8AC3E}">
        <p14:creationId xmlns:p14="http://schemas.microsoft.com/office/powerpoint/2010/main" val="4119670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769441"/>
          </a:xfrm>
        </p:spPr>
        <p:txBody>
          <a:bodyPr/>
          <a:lstStyle/>
          <a:p>
            <a:r>
              <a:rPr lang="en-US" dirty="0"/>
              <a:t>Shapley additive explanations (SHAP) -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1624EE9-A7AD-8CDC-C142-C1F2BD0C4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70206"/>
            <a:ext cx="3047998" cy="2286000"/>
          </a:xfrm>
          <a:prstGeom prst="rect">
            <a:avLst/>
          </a:prstGeom>
        </p:spPr>
      </p:pic>
      <p:pic>
        <p:nvPicPr>
          <p:cNvPr id="14" name="Picture 13" descr="Chart&#10;&#10;Description automatically generated with medium confidence">
            <a:extLst>
              <a:ext uri="{FF2B5EF4-FFF2-40B4-BE49-F238E27FC236}">
                <a16:creationId xmlns:a16="http://schemas.microsoft.com/office/drawing/2014/main" id="{505CF567-C382-C03E-1D03-3D3EDC481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3137" y="1025545"/>
            <a:ext cx="3047999" cy="22860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E0C68492-440E-9EAC-DCE6-1FE6C006B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836" y="1025283"/>
            <a:ext cx="3047999" cy="228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83630B-16C4-1005-1F69-D9A78343D3CE}"/>
              </a:ext>
            </a:extLst>
          </p:cNvPr>
          <p:cNvSpPr txBox="1"/>
          <p:nvPr/>
        </p:nvSpPr>
        <p:spPr>
          <a:xfrm>
            <a:off x="2556799" y="5548341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9B2E9A-069D-9B4F-F694-C9CEED1781CB}"/>
              </a:ext>
            </a:extLst>
          </p:cNvPr>
          <p:cNvSpPr txBox="1"/>
          <p:nvPr/>
        </p:nvSpPr>
        <p:spPr>
          <a:xfrm>
            <a:off x="342399" y="3231590"/>
            <a:ext cx="8153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%Ag(</a:t>
            </a:r>
            <a:r>
              <a:rPr lang="en-US" sz="1600" dirty="0" err="1">
                <a:solidFill>
                  <a:srgbClr val="FF0000"/>
                </a:solidFill>
              </a:rPr>
              <a:t>PctAg</a:t>
            </a:r>
            <a:r>
              <a:rPr lang="en-US" sz="1600" dirty="0">
                <a:solidFill>
                  <a:srgbClr val="FF0000"/>
                </a:solidFill>
              </a:rPr>
              <a:t>) = %Crop + %Pasture/Hay;   #%Forest(PctFst) = %Coniferous+%Evergreen + %Mix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D2052DA-97F3-B9BC-AA10-33886A2D4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1" y="3863748"/>
            <a:ext cx="3047999" cy="22860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FD3F8492-C4FA-EA5A-23F2-AA9D917BC8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136" y="3811751"/>
            <a:ext cx="3047999" cy="22860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706EEB84-0C19-A182-629A-A9F641CCB1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8836" y="3802455"/>
            <a:ext cx="3047999" cy="2286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DE369E5-53B6-1350-3C06-C26AD3DB0BE4}"/>
              </a:ext>
            </a:extLst>
          </p:cNvPr>
          <p:cNvSpPr/>
          <p:nvPr/>
        </p:nvSpPr>
        <p:spPr>
          <a:xfrm>
            <a:off x="3205908" y="2599981"/>
            <a:ext cx="220338" cy="390002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78BBD9-F174-15CD-E5A5-97011C832938}"/>
              </a:ext>
            </a:extLst>
          </p:cNvPr>
          <p:cNvSpPr/>
          <p:nvPr/>
        </p:nvSpPr>
        <p:spPr>
          <a:xfrm>
            <a:off x="3205907" y="5420419"/>
            <a:ext cx="308473" cy="390002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A4133F-E919-D839-A194-3D38553676AC}"/>
              </a:ext>
            </a:extLst>
          </p:cNvPr>
          <p:cNvSpPr/>
          <p:nvPr/>
        </p:nvSpPr>
        <p:spPr>
          <a:xfrm>
            <a:off x="6332862" y="2380595"/>
            <a:ext cx="220338" cy="390002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DBBA85-741D-843D-0898-9AAEFAF065D7}"/>
              </a:ext>
            </a:extLst>
          </p:cNvPr>
          <p:cNvSpPr/>
          <p:nvPr/>
        </p:nvSpPr>
        <p:spPr>
          <a:xfrm>
            <a:off x="6345716" y="5233133"/>
            <a:ext cx="220338" cy="390002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7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(SHAP)-GPP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C006F2-81C7-619A-9620-477DF0478B91}"/>
              </a:ext>
            </a:extLst>
          </p:cNvPr>
          <p:cNvGrpSpPr/>
          <p:nvPr/>
        </p:nvGrpSpPr>
        <p:grpSpPr>
          <a:xfrm>
            <a:off x="91678" y="1178805"/>
            <a:ext cx="5897387" cy="2286000"/>
            <a:chOff x="538217" y="3934036"/>
            <a:chExt cx="6931631" cy="2623112"/>
          </a:xfrm>
        </p:grpSpPr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475DDE00-26DC-380B-AB5E-6361DFFF0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217" y="3934036"/>
              <a:ext cx="3497482" cy="2623112"/>
            </a:xfrm>
            <a:prstGeom prst="rect">
              <a:avLst/>
            </a:prstGeom>
          </p:spPr>
        </p:pic>
        <p:pic>
          <p:nvPicPr>
            <p:cNvPr id="12" name="Picture 11" descr="Chart, scatter chart&#10;&#10;Description automatically generated">
              <a:extLst>
                <a:ext uri="{FF2B5EF4-FFF2-40B4-BE49-F238E27FC236}">
                  <a16:creationId xmlns:a16="http://schemas.microsoft.com/office/drawing/2014/main" id="{0B35C632-3F68-71FB-EABA-EF26A14F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2366" y="3934036"/>
              <a:ext cx="3497482" cy="262311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889CAC4-C196-D5A9-D94E-0C141E3EDF82}"/>
              </a:ext>
            </a:extLst>
          </p:cNvPr>
          <p:cNvSpPr txBox="1"/>
          <p:nvPr/>
        </p:nvSpPr>
        <p:spPr>
          <a:xfrm>
            <a:off x="309349" y="3503286"/>
            <a:ext cx="81532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%Ag(</a:t>
            </a:r>
            <a:r>
              <a:rPr lang="en-US" sz="1600" dirty="0" err="1">
                <a:solidFill>
                  <a:srgbClr val="FF0000"/>
                </a:solidFill>
              </a:rPr>
              <a:t>PctAg</a:t>
            </a:r>
            <a:r>
              <a:rPr lang="en-US" sz="1600" dirty="0">
                <a:solidFill>
                  <a:srgbClr val="FF0000"/>
                </a:solidFill>
              </a:rPr>
              <a:t>) = %Crop + %Pasture/Hay;   #%Forest(PctFst) = %Coniferous+%Evergreen + %Mix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280A479-4EE5-4CE1-67F8-9ACD20C1D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9813" y="1143000"/>
            <a:ext cx="3047999" cy="2286000"/>
          </a:xfrm>
          <a:prstGeom prst="rect">
            <a:avLst/>
          </a:prstGeom>
        </p:spPr>
      </p:pic>
      <p:pic>
        <p:nvPicPr>
          <p:cNvPr id="24" name="Picture 23" descr="Chart, scatter chart&#10;&#10;Description automatically generated">
            <a:extLst>
              <a:ext uri="{FF2B5EF4-FFF2-40B4-BE49-F238E27FC236}">
                <a16:creationId xmlns:a16="http://schemas.microsoft.com/office/drawing/2014/main" id="{AB7731C5-B44B-ECAF-13E5-DF0FB6E17F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2936" y="3956095"/>
            <a:ext cx="3047999" cy="2286000"/>
          </a:xfrm>
          <a:prstGeom prst="rect">
            <a:avLst/>
          </a:prstGeom>
        </p:spPr>
      </p:pic>
      <p:pic>
        <p:nvPicPr>
          <p:cNvPr id="26" name="Picture 25" descr="Chart&#10;&#10;Description automatically generated">
            <a:extLst>
              <a:ext uri="{FF2B5EF4-FFF2-40B4-BE49-F238E27FC236}">
                <a16:creationId xmlns:a16="http://schemas.microsoft.com/office/drawing/2014/main" id="{D313D29C-35F1-C224-742E-2AC04BAA2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14" y="3956095"/>
            <a:ext cx="3047999" cy="2286000"/>
          </a:xfrm>
          <a:prstGeom prst="rect">
            <a:avLst/>
          </a:prstGeom>
        </p:spPr>
      </p:pic>
      <p:pic>
        <p:nvPicPr>
          <p:cNvPr id="28" name="Picture 27" descr="Chart&#10;&#10;Description automatically generated with medium confidence">
            <a:extLst>
              <a:ext uri="{FF2B5EF4-FFF2-40B4-BE49-F238E27FC236}">
                <a16:creationId xmlns:a16="http://schemas.microsoft.com/office/drawing/2014/main" id="{DAEB400F-618D-554A-425C-6DA4908264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6125" y="3916126"/>
            <a:ext cx="3047999" cy="22860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A8B9756-0980-B276-B73F-C2205A93204B}"/>
              </a:ext>
            </a:extLst>
          </p:cNvPr>
          <p:cNvSpPr/>
          <p:nvPr/>
        </p:nvSpPr>
        <p:spPr>
          <a:xfrm>
            <a:off x="247879" y="1619226"/>
            <a:ext cx="220338" cy="390002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FEA0F7-FC2F-901F-B267-FD0180F13A73}"/>
              </a:ext>
            </a:extLst>
          </p:cNvPr>
          <p:cNvSpPr/>
          <p:nvPr/>
        </p:nvSpPr>
        <p:spPr>
          <a:xfrm>
            <a:off x="247879" y="4138129"/>
            <a:ext cx="220338" cy="390002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E37257E-79B7-EF8D-AA55-632D715B7BBA}"/>
              </a:ext>
            </a:extLst>
          </p:cNvPr>
          <p:cNvSpPr/>
          <p:nvPr/>
        </p:nvSpPr>
        <p:spPr>
          <a:xfrm>
            <a:off x="6268598" y="1638466"/>
            <a:ext cx="249432" cy="390002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6D24F80-5E9C-D7C9-AF96-923B85FF29CA}"/>
              </a:ext>
            </a:extLst>
          </p:cNvPr>
          <p:cNvSpPr/>
          <p:nvPr/>
        </p:nvSpPr>
        <p:spPr>
          <a:xfrm>
            <a:off x="6283145" y="4026441"/>
            <a:ext cx="220338" cy="390002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54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D83F67E-44E5-C8FE-28C2-8A50E578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7992"/>
            <a:ext cx="4114800" cy="27432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1142DA7-7156-0B39-F9D2-34C70E0B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6196"/>
            <a:ext cx="4114800" cy="2743200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EDF2B09B-4CD0-10E5-D93D-3B94F8193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3867992"/>
            <a:ext cx="4114800" cy="2743200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FF3A60FB-BD77-5C7B-A1D1-3A17703FC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02554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3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B677A8E-3E0B-6AE7-B37D-3EF600542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509"/>
            <a:ext cx="4114800" cy="27432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2C27C70-4969-F49F-1AED-5A0E68257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997371"/>
            <a:ext cx="4114800" cy="27432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C27AD7D-95F8-416E-BCA9-449FDA71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74648"/>
            <a:ext cx="4114800" cy="27432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B8E18F5-9C5A-7186-B126-F463FE63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884" y="38746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1D15B15-FA74-60E7-280A-CFC74FE4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2" y="1025545"/>
            <a:ext cx="4114800" cy="27432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4A29FDA-AC44-4097-1F61-8F0412E34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24" y="1025545"/>
            <a:ext cx="4114800" cy="2743200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3B32A6DF-2A93-1F09-3EAD-F8E496E46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2" y="386799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99B1E8A-66F7-CB52-B2C4-13A5A5538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4435"/>
            <a:ext cx="4114801" cy="27432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9CC0331-7627-0092-EF37-77D27D7E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543" y="1137173"/>
            <a:ext cx="3892665" cy="2595110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EC654679-3E08-8C32-927F-2B5265731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67992"/>
            <a:ext cx="3615655" cy="24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7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Forward selection -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356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stepwise-selected variables (variables to keep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Slope,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D035E-F344-9F6B-F720-15A95CB6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68" y="1341830"/>
            <a:ext cx="5237532" cy="1136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C7AA66-3BC6-BB4D-1204-5F15FA78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485" y="3045284"/>
            <a:ext cx="5237533" cy="32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Backward selection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21" y="1025545"/>
            <a:ext cx="8801758" cy="1729883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stepwise-selected variables (variables to remove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AridityWs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PctMxFst2019Ws,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hz_annual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F2D6A-83C2-38D2-B7A9-338B72C9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92" y="1371162"/>
            <a:ext cx="4885408" cy="1489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C24E84-3A52-D29F-E028-4CF03E1F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62" y="3499547"/>
            <a:ext cx="4215338" cy="27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September 12,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C95278-9608-7C6C-FD7C-51C739DBA3FA}"/>
              </a:ext>
            </a:extLst>
          </p:cNvPr>
          <p:cNvGrpSpPr/>
          <p:nvPr/>
        </p:nvGrpSpPr>
        <p:grpSpPr>
          <a:xfrm>
            <a:off x="8458" y="2091960"/>
            <a:ext cx="9094033" cy="2669550"/>
            <a:chOff x="8458" y="2091960"/>
            <a:chExt cx="9094033" cy="2669550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D3423C3-B505-37A5-C3C5-8008944E9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425"/>
            <a:stretch/>
          </p:blipFill>
          <p:spPr>
            <a:xfrm>
              <a:off x="8458" y="2096489"/>
              <a:ext cx="4572009" cy="26650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155C61-6472-382C-6ED5-D82CBEE4A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1429"/>
            <a:stretch/>
          </p:blipFill>
          <p:spPr>
            <a:xfrm>
              <a:off x="4530095" y="2096488"/>
              <a:ext cx="4572396" cy="266502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45BCF4-7D2B-C940-6445-91A2C441F910}"/>
                </a:ext>
              </a:extLst>
            </p:cNvPr>
            <p:cNvSpPr txBox="1"/>
            <p:nvPr/>
          </p:nvSpPr>
          <p:spPr>
            <a:xfrm>
              <a:off x="3938684" y="2091960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52F8D3-08BF-BAFE-0709-69D22C930E48}"/>
                </a:ext>
              </a:extLst>
            </p:cNvPr>
            <p:cNvSpPr txBox="1"/>
            <p:nvPr/>
          </p:nvSpPr>
          <p:spPr>
            <a:xfrm>
              <a:off x="8286914" y="2091960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0480104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318336</TotalTime>
  <Words>870</Words>
  <Application>Microsoft Office PowerPoint</Application>
  <PresentationFormat>On-screen Show (4:3)</PresentationFormat>
  <Paragraphs>441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-apple-system</vt:lpstr>
      <vt:lpstr>Arial</vt:lpstr>
      <vt:lpstr>Calibri</vt:lpstr>
      <vt:lpstr>Cambria Math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Forward selection -ERsed</vt:lpstr>
      <vt:lpstr>Backward selection - ERsed</vt:lpstr>
      <vt:lpstr>Density plot</vt:lpstr>
      <vt:lpstr>Random Forest(RF) - ERsed</vt:lpstr>
      <vt:lpstr>Selected Trees in Random forest</vt:lpstr>
      <vt:lpstr>Selected trees in Random forest</vt:lpstr>
      <vt:lpstr>Selected trees in Random forest</vt:lpstr>
      <vt:lpstr>Scatterplot between ERsed and variables (log transform for all variables)</vt:lpstr>
      <vt:lpstr>Segmented regression for GPP and ERsed</vt:lpstr>
      <vt:lpstr>Random Forest(RF) - ERsed</vt:lpstr>
      <vt:lpstr>Random Forest(RF) - ERsed</vt:lpstr>
      <vt:lpstr>Shapley additive explanations (SHAP)</vt:lpstr>
      <vt:lpstr>Shapley additive explanations (SHAP)</vt:lpstr>
      <vt:lpstr>Shapley additive explanations (SHAP)</vt:lpstr>
      <vt:lpstr>Shapley additive explanations (SHAP)</vt:lpstr>
      <vt:lpstr>Summary statistics </vt:lpstr>
      <vt:lpstr>Scatterplot</vt:lpstr>
      <vt:lpstr>Random Forest(RF) - ERsed</vt:lpstr>
      <vt:lpstr>Shapley additive explanations (SHAP) -ERsed</vt:lpstr>
      <vt:lpstr>Shapley additive explanations (SHAP)-GPP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883</cp:revision>
  <cp:lastPrinted>2014-09-04T16:56:26Z</cp:lastPrinted>
  <dcterms:created xsi:type="dcterms:W3CDTF">2012-03-12T16:25:27Z</dcterms:created>
  <dcterms:modified xsi:type="dcterms:W3CDTF">2023-09-12T15:52:40Z</dcterms:modified>
</cp:coreProperties>
</file>